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78d1565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f06852757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f03d7b58b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f048ab7f2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f0b8823e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f04cf42a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44371aff.png"/>
<Relationship Id="rId3" Type="http://schemas.openxmlformats.org/officeDocument/2006/relationships/image" Target="../media/file20f0797a3e1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5b257f47.png"/>
<Relationship Id="rId3" Type="http://schemas.openxmlformats.org/officeDocument/2006/relationships/image" Target="../media/file20f014248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4aea64cc.png"/>
<Relationship Id="rId3" Type="http://schemas.openxmlformats.org/officeDocument/2006/relationships/image" Target="../media/file20f04d2420c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1e5770da.png"/>
<Relationship Id="rId3" Type="http://schemas.openxmlformats.org/officeDocument/2006/relationships/image" Target="../media/file20f098d792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42a956b1.png"/>
<Relationship Id="rId3" Type="http://schemas.openxmlformats.org/officeDocument/2006/relationships/image" Target="../media/file20f037e5d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7cdd109a.png"/>
<Relationship Id="rId3" Type="http://schemas.openxmlformats.org/officeDocument/2006/relationships/image" Target="../media/file20f024b9443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61047eb.png"/>
<Relationship Id="rId3" Type="http://schemas.openxmlformats.org/officeDocument/2006/relationships/image" Target="../media/file20f079c96fc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24904db.png"/>
<Relationship Id="rId3" Type="http://schemas.openxmlformats.org/officeDocument/2006/relationships/image" Target="../media/file20f030123e9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6eb3326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3ef7320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27d3a1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7a714f4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22095e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58fa277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33b32c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4,769,632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4,769,632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2021-07-19T16:42:10Z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