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a38523b4c7e.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a384d5b5989.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a38bf4e4.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a3849b7e5.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a386f894001.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a38b4e732f.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a387fca1934.png"/>
<Relationship Id="rId3" Type="http://schemas.openxmlformats.org/officeDocument/2006/relationships/image" Target="../media/file2a38365030f.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a38761f3c6b.png"/>
<Relationship Id="rId3" Type="http://schemas.openxmlformats.org/officeDocument/2006/relationships/image" Target="../media/file2a3877c77e04.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a3834aa53b1.png"/>
<Relationship Id="rId3" Type="http://schemas.openxmlformats.org/officeDocument/2006/relationships/image" Target="../media/file2a381b1f3722.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a3861233f40.png"/>
<Relationship Id="rId3" Type="http://schemas.openxmlformats.org/officeDocument/2006/relationships/image" Target="../media/file2a384d394cc6.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a38139738e9.png"/>
<Relationship Id="rId3" Type="http://schemas.openxmlformats.org/officeDocument/2006/relationships/image" Target="../media/file2a38173d7f12.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a384cee6c0b.png"/>
<Relationship Id="rId3" Type="http://schemas.openxmlformats.org/officeDocument/2006/relationships/image" Target="../media/file2a381d8e3118.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a386f9358e2.png"/>
<Relationship Id="rId3" Type="http://schemas.openxmlformats.org/officeDocument/2006/relationships/image" Target="../media/file2a382f287b3d.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a382b5112b7.png"/>
<Relationship Id="rId3" Type="http://schemas.openxmlformats.org/officeDocument/2006/relationships/image" Target="../media/file2a3833bc54ad.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a3817d031ce.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a38561c2cd5.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a3856461f55.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a3862631c5a.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a3863f71538.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a3825e84816.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a382b2d38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11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11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11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38,354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4,439.2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3,503,699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6,224.7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501,385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5,461.6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11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11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06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109,543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14,326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11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11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4,255.0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7,370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4,584.5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3,712.6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7,222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6,424.8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3,700.5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6,371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4,218.6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4,374.6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38,354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4,439.2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501,385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5,461.6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3,503,699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6,224.7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11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11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06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109,543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14,326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11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11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11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11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February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11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11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11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11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2021-02-11T19:48:36Z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