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385bd78cf.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43874d637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384c41260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3831fd2b6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384316596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38344b19e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383eb54834.png"/>
<Relationship Id="rId3" Type="http://schemas.openxmlformats.org/officeDocument/2006/relationships/image" Target="../media/file2438d445c0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3813775936.png"/>
<Relationship Id="rId3" Type="http://schemas.openxmlformats.org/officeDocument/2006/relationships/image" Target="../media/file24386729418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3817a64e80.png"/>
<Relationship Id="rId3" Type="http://schemas.openxmlformats.org/officeDocument/2006/relationships/image" Target="../media/file243817973e5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384c7c1bb.png"/>
<Relationship Id="rId3" Type="http://schemas.openxmlformats.org/officeDocument/2006/relationships/image" Target="../media/file2438137d70f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385d4d2d10.png"/>
<Relationship Id="rId3" Type="http://schemas.openxmlformats.org/officeDocument/2006/relationships/image" Target="../media/file2438299d453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38702a4118.png"/>
<Relationship Id="rId3" Type="http://schemas.openxmlformats.org/officeDocument/2006/relationships/image" Target="../media/file24386f4e225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3819639e.png"/>
<Relationship Id="rId3" Type="http://schemas.openxmlformats.org/officeDocument/2006/relationships/image" Target="../media/file2438114858b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38441d761e.png"/>
<Relationship Id="rId3" Type="http://schemas.openxmlformats.org/officeDocument/2006/relationships/image" Target="../media/file24382315270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3829bf6d1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38524eea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38610b60d9.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3818155321.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3856691b9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38702a3747.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385af0ad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26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110,423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8,538,517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15,099.0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1,252,651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26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21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244,956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26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11,785.9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15,730.7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16,886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11,607.6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12,075.6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110,423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1,252,651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8,538,517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15,099.0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26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21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244,956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2021-11-26T16:49:39Z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