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4c17bc460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04c43e9235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4c6d2364e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4c46299f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4c1036b7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4c39587f5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4c425153b4.png"/>
<Relationship Id="rId3" Type="http://schemas.openxmlformats.org/officeDocument/2006/relationships/image" Target="../media/file304c2e3bb8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4c6de32ec0.png"/>
<Relationship Id="rId3" Type="http://schemas.openxmlformats.org/officeDocument/2006/relationships/image" Target="../media/file304c7b3f2e0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4c2a5c2aa6.png"/>
<Relationship Id="rId3" Type="http://schemas.openxmlformats.org/officeDocument/2006/relationships/image" Target="../media/file304c7aec3da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4c24c339c4.png"/>
<Relationship Id="rId3" Type="http://schemas.openxmlformats.org/officeDocument/2006/relationships/image" Target="../media/file304c7e26118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4c7d5c3e00.png"/>
<Relationship Id="rId3" Type="http://schemas.openxmlformats.org/officeDocument/2006/relationships/image" Target="../media/file304c85360c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4c50ff79d1.png"/>
<Relationship Id="rId3" Type="http://schemas.openxmlformats.org/officeDocument/2006/relationships/image" Target="../media/file304c3f9777e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4c8b645e5.png"/>
<Relationship Id="rId3" Type="http://schemas.openxmlformats.org/officeDocument/2006/relationships/image" Target="../media/file304c2c023a8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4c23fd59de.png"/>
<Relationship Id="rId3" Type="http://schemas.openxmlformats.org/officeDocument/2006/relationships/image" Target="../media/file304ce4a394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4c7a511d5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4c1e4420d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4c54cd683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4c3f6e34a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4c55525ec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4ce2072f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4c45793bd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3,674,028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3,674,028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2021-03-03T19:36:47Z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