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f601c5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9c7978423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9c7e9a3b2a.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9c54d45fce.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9c51b02513.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9c41eb29a0.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1779370.png"/>
<Relationship Id="rId3" Type="http://schemas.openxmlformats.org/officeDocument/2006/relationships/image" Target="../media/filee9c71a04c9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1851a96.png"/>
<Relationship Id="rId3" Type="http://schemas.openxmlformats.org/officeDocument/2006/relationships/image" Target="../media/filee9c72c96ac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6b097635.png"/>
<Relationship Id="rId3" Type="http://schemas.openxmlformats.org/officeDocument/2006/relationships/image" Target="../media/filee9c6654280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4c1c73b2.png"/>
<Relationship Id="rId3" Type="http://schemas.openxmlformats.org/officeDocument/2006/relationships/image" Target="../media/filee9c387655b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6d9776f0.png"/>
<Relationship Id="rId3" Type="http://schemas.openxmlformats.org/officeDocument/2006/relationships/image" Target="../media/filee9c4e4050a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14d54a96.png"/>
<Relationship Id="rId3" Type="http://schemas.openxmlformats.org/officeDocument/2006/relationships/image" Target="../media/filee9c7de61f6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2f816f33.png"/>
<Relationship Id="rId3" Type="http://schemas.openxmlformats.org/officeDocument/2006/relationships/image" Target="../media/filee9c6994461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9c25df11fd.png"/>
<Relationship Id="rId3" Type="http://schemas.openxmlformats.org/officeDocument/2006/relationships/image" Target="../media/filee9c681976f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2fea170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35662f1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61e815e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4c9059c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352252f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4fe16ca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9c3ac2263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304,335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35,076.4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20,350,226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35,986.2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3,310,961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35,921.3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27,830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21,547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33,569.1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54,419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33,774.8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39,520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32,524.6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44,017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39,135.3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49,729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34,184.1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56,255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36,975.3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38,848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35,084.5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304,335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35,076.4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3,310,961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35,921.3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20,350,226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35,986.2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64.6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27,830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2022-12-22T13:15:34Z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