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1564df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14616569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1470e2a7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14736c7f5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1434604db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1459312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78cb38b4.png"/>
<Relationship Id="rId3" Type="http://schemas.openxmlformats.org/officeDocument/2006/relationships/image" Target="../media/file19143329721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43be9ce.png"/>
<Relationship Id="rId3" Type="http://schemas.openxmlformats.org/officeDocument/2006/relationships/image" Target="../media/file191475de4cd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3f7d4b20.png"/>
<Relationship Id="rId3" Type="http://schemas.openxmlformats.org/officeDocument/2006/relationships/image" Target="../media/file19141f4f5f8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72168fd.png"/>
<Relationship Id="rId3" Type="http://schemas.openxmlformats.org/officeDocument/2006/relationships/image" Target="../media/file19142904360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6d265f.png"/>
<Relationship Id="rId3" Type="http://schemas.openxmlformats.org/officeDocument/2006/relationships/image" Target="../media/file1914270f126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712c193f.png"/>
<Relationship Id="rId3" Type="http://schemas.openxmlformats.org/officeDocument/2006/relationships/image" Target="../media/file191444f03d7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6408787d.png"/>
<Relationship Id="rId3" Type="http://schemas.openxmlformats.org/officeDocument/2006/relationships/image" Target="../media/file19147200135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1429b21a8.png"/>
<Relationship Id="rId3" Type="http://schemas.openxmlformats.org/officeDocument/2006/relationships/image" Target="../media/file19145d64771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564a1a4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e4231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385a651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73d82f4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79dc382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7c4368f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142fc02c4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2021-08-17T11:26:19Z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