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4027ca513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b4056bde2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40277b4a0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404bf92f3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4079d53d4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407583204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4056503cc5.png"/>
<Relationship Id="rId3" Type="http://schemas.openxmlformats.org/officeDocument/2006/relationships/image" Target="../media/file2b405ad301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407c875930.png"/>
<Relationship Id="rId3" Type="http://schemas.openxmlformats.org/officeDocument/2006/relationships/image" Target="../media/file2b404c08e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402fd42fd5.png"/>
<Relationship Id="rId3" Type="http://schemas.openxmlformats.org/officeDocument/2006/relationships/image" Target="../media/file2b40351533f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4026b360.png"/>
<Relationship Id="rId3" Type="http://schemas.openxmlformats.org/officeDocument/2006/relationships/image" Target="../media/file2b4060aa6cc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401aec1e35.png"/>
<Relationship Id="rId3" Type="http://schemas.openxmlformats.org/officeDocument/2006/relationships/image" Target="../media/file2b402f6a300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4028d14720.png"/>
<Relationship Id="rId3" Type="http://schemas.openxmlformats.org/officeDocument/2006/relationships/image" Target="../media/file2b402da836b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40685e5cd6.png"/>
<Relationship Id="rId3" Type="http://schemas.openxmlformats.org/officeDocument/2006/relationships/image" Target="../media/file2b402cb45e4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40296e2738.png"/>
<Relationship Id="rId3" Type="http://schemas.openxmlformats.org/officeDocument/2006/relationships/image" Target="../media/file2b408096d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40b9f597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4040f84ab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4065e83f4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40386604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407602561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40232653f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4012ec69a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8,501.8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6,425,056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883,055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11,296.8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8,501.8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883,055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6,425,056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2021-09-22T18:00:40Z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