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34c03be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e02b35430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e04b9f537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e0327f6ba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e05326268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e043511f9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66667b2e.png"/>
<Relationship Id="rId3" Type="http://schemas.openxmlformats.org/officeDocument/2006/relationships/image" Target="../media/file26e02efd455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71403d0c.png"/>
<Relationship Id="rId3" Type="http://schemas.openxmlformats.org/officeDocument/2006/relationships/image" Target="../media/file26e066d9698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7f1850f2.png"/>
<Relationship Id="rId3" Type="http://schemas.openxmlformats.org/officeDocument/2006/relationships/image" Target="../media/file26e02c65706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604267ed.png"/>
<Relationship Id="rId3" Type="http://schemas.openxmlformats.org/officeDocument/2006/relationships/image" Target="../media/file26e032394d7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79166ca6.png"/>
<Relationship Id="rId3" Type="http://schemas.openxmlformats.org/officeDocument/2006/relationships/image" Target="../media/file26e029cd578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2b469f4.png"/>
<Relationship Id="rId3" Type="http://schemas.openxmlformats.org/officeDocument/2006/relationships/image" Target="../media/file26e0f5a27d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22bc7072.png"/>
<Relationship Id="rId3" Type="http://schemas.openxmlformats.org/officeDocument/2006/relationships/image" Target="../media/file26e068d5793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35e06725.png"/>
<Relationship Id="rId3" Type="http://schemas.openxmlformats.org/officeDocument/2006/relationships/image" Target="../media/file26e0542648b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6bb9402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11951bc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227655d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57241f6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69dab3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533c316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2ae9335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5,579,087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5,579,087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2021-08-19T18:01:15Z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