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34bb1f6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1413a1d2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14bf8583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147dad50b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146244135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14d121f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2977711e.png"/>
<Relationship Id="rId3" Type="http://schemas.openxmlformats.org/officeDocument/2006/relationships/image" Target="../media/file251458ba2c3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4eae41a9.png"/>
<Relationship Id="rId3" Type="http://schemas.openxmlformats.org/officeDocument/2006/relationships/image" Target="../media/file251429c92b8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44836ada.png"/>
<Relationship Id="rId3" Type="http://schemas.openxmlformats.org/officeDocument/2006/relationships/image" Target="../media/file25141ed174d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1ec67411.png"/>
<Relationship Id="rId3" Type="http://schemas.openxmlformats.org/officeDocument/2006/relationships/image" Target="../media/file25146d608c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2db2d28.png"/>
<Relationship Id="rId3" Type="http://schemas.openxmlformats.org/officeDocument/2006/relationships/image" Target="../media/file251459e43cf6.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25d663f3.png"/>
<Relationship Id="rId3" Type="http://schemas.openxmlformats.org/officeDocument/2006/relationships/image" Target="../media/file251449f3412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5280db8.png"/>
<Relationship Id="rId3" Type="http://schemas.openxmlformats.org/officeDocument/2006/relationships/image" Target="../media/file251472c61ce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143e4525f.png"/>
<Relationship Id="rId3" Type="http://schemas.openxmlformats.org/officeDocument/2006/relationships/image" Target="../media/file25147828687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8bc3a4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61c864d9.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407160c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2cfa333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2c61148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21fa98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1478836bb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7,925,681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11,557.6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12,471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14,109.0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14,847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10,904.3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11,982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11,217.9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1,131,923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12,280.5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7,925,681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463.3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521.9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218,663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38,188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414.3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2021-11-08T18:23:54Z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