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52a8a86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0a3ec6a2ac.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0a62e1ea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0a5de401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0a240e828f.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0a349d8cc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538577cd.png"/><Relationship Id="rId3" Type="http://schemas.openxmlformats.org/officeDocument/2006/relationships/image" Target="../media/file20a5f7c5e9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5e24b290.png"/><Relationship Id="rId3" Type="http://schemas.openxmlformats.org/officeDocument/2006/relationships/image" Target="../media/file20a3b473c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41c2e096.png"/><Relationship Id="rId3" Type="http://schemas.openxmlformats.org/officeDocument/2006/relationships/image" Target="../media/file20a6126b99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3561d560.png"/><Relationship Id="rId3" Type="http://schemas.openxmlformats.org/officeDocument/2006/relationships/image" Target="../media/file20a29ffad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50b73231.png"/><Relationship Id="rId3" Type="http://schemas.openxmlformats.org/officeDocument/2006/relationships/image" Target="../media/file20a2b40585d.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d6957da.png"/><Relationship Id="rId3" Type="http://schemas.openxmlformats.org/officeDocument/2006/relationships/image" Target="../media/file20a7f06b0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1012b581.png"/><Relationship Id="rId3" Type="http://schemas.openxmlformats.org/officeDocument/2006/relationships/image" Target="../media/file20a3c4a306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20a2aaf55cf.png"/><Relationship Id="rId3" Type="http://schemas.openxmlformats.org/officeDocument/2006/relationships/image" Target="../media/file20a5d2a9eed.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2e1cc1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61c50bde.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4f8e4df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7a0bbef.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49924bd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23afedba.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0a732060a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4,307,618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7,653.0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587,209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587,209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6,396.5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4,307,618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7,653.0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134,680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2021-07-06T22:58:40Z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