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20a621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a43ed216c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a445fc383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a46d5360d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a45bf475e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a4415f651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ea433a845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497a3dda.png"/>
<Relationship Id="rId3" Type="http://schemas.openxmlformats.org/officeDocument/2006/relationships/image" Target="../media/fileea42fc0182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3966693b.png"/>
<Relationship Id="rId3" Type="http://schemas.openxmlformats.org/officeDocument/2006/relationships/image" Target="../media/fileea4a18217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2b857c29.png"/>
<Relationship Id="rId3" Type="http://schemas.openxmlformats.org/officeDocument/2006/relationships/image" Target="../media/fileea444d2621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1ecd72b0.png"/>
<Relationship Id="rId3" Type="http://schemas.openxmlformats.org/officeDocument/2006/relationships/image" Target="../media/fileea45b433ab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6ec01d4c.png"/>
<Relationship Id="rId3" Type="http://schemas.openxmlformats.org/officeDocument/2006/relationships/image" Target="../media/fileea43ba5bd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70754b60.png"/>
<Relationship Id="rId3" Type="http://schemas.openxmlformats.org/officeDocument/2006/relationships/image" Target="../media/fileea43ef761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355f6fcd.png"/>
<Relationship Id="rId3" Type="http://schemas.openxmlformats.org/officeDocument/2006/relationships/image" Target="../media/fileea44203685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74434a1b.png"/>
<Relationship Id="rId3" Type="http://schemas.openxmlformats.org/officeDocument/2006/relationships/image" Target="../media/fileea42f1d7fc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4a6911a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2febf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3d382e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140d399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5fd54a2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9a93a4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50948c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132 triages made. This is an increase of 1 triages compared to the previous day (131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20 December there were 817 triages to NHS Pathways for COVID-19, this is an average of 117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2020-12-21T18:08:45Z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