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4327a5be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9e419be59f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e49cc7f4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e4665e5bf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e47de23bf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e47eb2437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43cd61308.png"/>
<Relationship Id="rId3" Type="http://schemas.openxmlformats.org/officeDocument/2006/relationships/image" Target="../media/file19e4731a3f3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43ecf5370.png"/>
<Relationship Id="rId3" Type="http://schemas.openxmlformats.org/officeDocument/2006/relationships/image" Target="../media/file19e462256f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46c2422ff.png"/>
<Relationship Id="rId3" Type="http://schemas.openxmlformats.org/officeDocument/2006/relationships/image" Target="../media/file19e474b379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41492256.png"/>
<Relationship Id="rId3" Type="http://schemas.openxmlformats.org/officeDocument/2006/relationships/image" Target="../media/file19e451df2c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4480f2f64.png"/>
<Relationship Id="rId3" Type="http://schemas.openxmlformats.org/officeDocument/2006/relationships/image" Target="../media/file19e47d9d514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4737b9a3.png"/>
<Relationship Id="rId3" Type="http://schemas.openxmlformats.org/officeDocument/2006/relationships/image" Target="../media/file19e456d029b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41b76125b.png"/>
<Relationship Id="rId3" Type="http://schemas.openxmlformats.org/officeDocument/2006/relationships/image" Target="../media/file19e41aac121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e46281303d.png"/>
<Relationship Id="rId3" Type="http://schemas.openxmlformats.org/officeDocument/2006/relationships/image" Target="../media/file19e45c517a1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430574b0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47d8f792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47042124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474a1246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4164c4b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4732e101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e474bd1f9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3,843,260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538,127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538,127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3,843,260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22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22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2021-04-22T20:21:05Z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