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28992eaf.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f7c60c7f7fb.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f7c6869b16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f7c72fc4b2d.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f7c11abb25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1f48f383.png"/><Relationship Id="rId3" Type="http://schemas.openxmlformats.org/officeDocument/2006/relationships/image" Target="../media/filef7c6e6b2d8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3e786722.png"/><Relationship Id="rId3" Type="http://schemas.openxmlformats.org/officeDocument/2006/relationships/image" Target="../media/filef7c52bb09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755a65f6.png"/><Relationship Id="rId3" Type="http://schemas.openxmlformats.org/officeDocument/2006/relationships/image" Target="../media/filef7c1dc35ab.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20476e81.png"/><Relationship Id="rId3" Type="http://schemas.openxmlformats.org/officeDocument/2006/relationships/image" Target="../media/filef7c31a7e7b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65d358b.png"/><Relationship Id="rId3" Type="http://schemas.openxmlformats.org/officeDocument/2006/relationships/image" Target="../media/filef7c51663bf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ee93350.png"/><Relationship Id="rId3" Type="http://schemas.openxmlformats.org/officeDocument/2006/relationships/image" Target="../media/filef7c7027d0d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45ff8979.png"/><Relationship Id="rId3" Type="http://schemas.openxmlformats.org/officeDocument/2006/relationships/image" Target="../media/filef7cb9a8ad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f7c4f10ed8d.png"/><Relationship Id="rId3" Type="http://schemas.openxmlformats.org/officeDocument/2006/relationships/image" Target="../media/filef7c605bec8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102d27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4688d9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6c262cd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3e4a92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11b9298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1354a2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f7c1964cc2f.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56 triages made. This is an decrease of 4 triages compared to the previous day (60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10 August there were 427 triages to NHS Pathways for COVID-19, this is an average of 61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2020-08-11T09:48:38Z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