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8c34a8713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d8c6d08146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8c2296605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8c1ffa741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8c233f793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8c2e0e2d6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8c518297c.png"/>
<Relationship Id="rId3" Type="http://schemas.openxmlformats.org/officeDocument/2006/relationships/image" Target="../media/file1d8c3397376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8c45d07866.png"/>
<Relationship Id="rId3" Type="http://schemas.openxmlformats.org/officeDocument/2006/relationships/image" Target="../media/file1d8c75832a7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8c8db6186.png"/>
<Relationship Id="rId3" Type="http://schemas.openxmlformats.org/officeDocument/2006/relationships/image" Target="../media/file1d8c6a4165e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8c5200655b.png"/>
<Relationship Id="rId3" Type="http://schemas.openxmlformats.org/officeDocument/2006/relationships/image" Target="../media/file1d8c1b6770b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8c6e577591.png"/>
<Relationship Id="rId3" Type="http://schemas.openxmlformats.org/officeDocument/2006/relationships/image" Target="../media/file1d8c4a6916b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8c445276a9.png"/>
<Relationship Id="rId3" Type="http://schemas.openxmlformats.org/officeDocument/2006/relationships/image" Target="../media/file1d8c1bb5587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8c70737fe3.png"/>
<Relationship Id="rId3" Type="http://schemas.openxmlformats.org/officeDocument/2006/relationships/image" Target="../media/file1d8c1155735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8c47482ac0.png"/>
<Relationship Id="rId3" Type="http://schemas.openxmlformats.org/officeDocument/2006/relationships/image" Target="../media/file1d8c4b7a376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8c37a3135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8c6d3f2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8c378117d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8c34c1514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8c45c73b2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8c46a16f8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8c6e1870d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3,426,193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3,426,193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2021-02-05T16:42:22Z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