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c57c2c5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72c22f45f2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2c4f2e39a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2c86a3d3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2c4b23766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2c44e4766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72c1ab7ac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c29c62fc4.png"/>
<Relationship Id="rId3" Type="http://schemas.openxmlformats.org/officeDocument/2006/relationships/image" Target="../media/file172c47b7385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c5cca72de.png"/>
<Relationship Id="rId3" Type="http://schemas.openxmlformats.org/officeDocument/2006/relationships/image" Target="../media/file172c5f1e458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c5d401990.png"/>
<Relationship Id="rId3" Type="http://schemas.openxmlformats.org/officeDocument/2006/relationships/image" Target="../media/file172c144a4f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c57eefc9.png"/>
<Relationship Id="rId3" Type="http://schemas.openxmlformats.org/officeDocument/2006/relationships/image" Target="../media/file172c709377b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c371e3cbc.png"/>
<Relationship Id="rId3" Type="http://schemas.openxmlformats.org/officeDocument/2006/relationships/image" Target="../media/file172c2b806e0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c73ea5a9c.png"/>
<Relationship Id="rId3" Type="http://schemas.openxmlformats.org/officeDocument/2006/relationships/image" Target="../media/file172c479382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c46842.png"/>
<Relationship Id="rId3" Type="http://schemas.openxmlformats.org/officeDocument/2006/relationships/image" Target="../media/file172c4cd278dc.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c24976b52.png"/>
<Relationship Id="rId3" Type="http://schemas.openxmlformats.org/officeDocument/2006/relationships/image" Target="../media/file172c33a247f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c70a1eb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c7f1019b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c48ad741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cc0731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c798071c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c40686d8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c658c6ff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3,274,397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3,274,397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131 triages made. This is an increase of 5 triages compared to the previous day (126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27 January there were 1,030 triages to NHS Pathways for COVID-19, this is an average of 147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2021-01-28T19:48:13Z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