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28/07/2020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28/07/2020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28 July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8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28 July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b1b14f486a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b1b41b27d1f.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b1b2d349feb.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b1b59ef147c.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b1b5f2a07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b1b4032c86b.png"/><Relationship Id="rId3" Type="http://schemas.openxmlformats.org/officeDocument/2006/relationships/image" Target="../media/file2b1b460409ba.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b1b331ab63f.png"/><Relationship Id="rId3" Type="http://schemas.openxmlformats.org/officeDocument/2006/relationships/image" Target="../media/file2b1b1eb2fc4f.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b1b78d2b647.png"/><Relationship Id="rId3" Type="http://schemas.openxmlformats.org/officeDocument/2006/relationships/image" Target="../media/file2b1b51bd2d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b1b5ae83d8b.png"/><Relationship Id="rId3" Type="http://schemas.openxmlformats.org/officeDocument/2006/relationships/image" Target="../media/file2b1b45209f4d.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b1b60ba9baf.png"/><Relationship Id="rId3" Type="http://schemas.openxmlformats.org/officeDocument/2006/relationships/image" Target="../media/file2b1b7b432fc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b1b77f56dbb.png"/><Relationship Id="rId3" Type="http://schemas.openxmlformats.org/officeDocument/2006/relationships/image" Target="../media/file2b1b11f74d8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b1b3021e53.png"/><Relationship Id="rId3" Type="http://schemas.openxmlformats.org/officeDocument/2006/relationships/image" Target="../media/file2b1b14dcb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b1b59a4a6da.png"/><Relationship Id="rId3" Type="http://schemas.openxmlformats.org/officeDocument/2006/relationships/image" Target="../media/file2b1b48c660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b1b763d4ca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b1b32725c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b1b720b67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b1b4a98721a.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b1b5e6b2f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b1b4ee935f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b1b30d5904c.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263,602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263,602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77 triages made. This is an increase of 16 triages compared to the previous day (61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02 August there were 472 triages to NHS Pathways for COVID-19, this is an average of 67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79</cp:revision>
  <dcterms:created xsi:type="dcterms:W3CDTF">2020-07-05T12:47:38Z</dcterms:created>
  <dcterms:modified xsi:type="dcterms:W3CDTF">2020-08-03T17:50:54Z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