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dcb10297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cdc77787f9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cdc791e4d8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cdc678473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cdc190731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cdc7b3b511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dc7b2d350a.png"/>
<Relationship Id="rId3" Type="http://schemas.openxmlformats.org/officeDocument/2006/relationships/image" Target="../media/filecdc22fa1bc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dc445d7d8c.png"/>
<Relationship Id="rId3" Type="http://schemas.openxmlformats.org/officeDocument/2006/relationships/image" Target="../media/filecdc3efd218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dc5ddd5ad4.png"/>
<Relationship Id="rId3" Type="http://schemas.openxmlformats.org/officeDocument/2006/relationships/image" Target="../media/filecdc1a6a410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dc25657d86.png"/>
<Relationship Id="rId3" Type="http://schemas.openxmlformats.org/officeDocument/2006/relationships/image" Target="../media/filecdc327f152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dc5db96e88.png"/>
<Relationship Id="rId3" Type="http://schemas.openxmlformats.org/officeDocument/2006/relationships/image" Target="../media/filecdc4a9e162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dc6a193a04.png"/>
<Relationship Id="rId3" Type="http://schemas.openxmlformats.org/officeDocument/2006/relationships/image" Target="../media/filecdc3e6c23e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dc19b61bc5.png"/>
<Relationship Id="rId3" Type="http://schemas.openxmlformats.org/officeDocument/2006/relationships/image" Target="../media/filecdc528e76f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dc2d892970.png"/>
<Relationship Id="rId3" Type="http://schemas.openxmlformats.org/officeDocument/2006/relationships/image" Target="../media/filecdc32bf1ed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dc324b6ce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dc6794ab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dc9ec58f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dce5a4d0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dc3c3e7c8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dc1ed1641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dcf7239f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8,918,807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1,335,009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1,335,009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8,918,807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2021-12-06T23:01:52Z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