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903bb151fe.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d9024491f62.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d906bf7630c.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d9049446814.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d90c842451.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d902efd2e7b.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9033c94f02.png"/>
<Relationship Id="rId3" Type="http://schemas.openxmlformats.org/officeDocument/2006/relationships/image" Target="../media/file2d902a0f6e4c.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90267d32ca.png"/>
<Relationship Id="rId3" Type="http://schemas.openxmlformats.org/officeDocument/2006/relationships/image" Target="../media/file2d90664ea5.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906aa84446.png"/>
<Relationship Id="rId3" Type="http://schemas.openxmlformats.org/officeDocument/2006/relationships/image" Target="../media/file2d9010ba2a1e.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904a043f8b.png"/>
<Relationship Id="rId3" Type="http://schemas.openxmlformats.org/officeDocument/2006/relationships/image" Target="../media/file2d907157432.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903ed16fef.png"/>
<Relationship Id="rId3" Type="http://schemas.openxmlformats.org/officeDocument/2006/relationships/image" Target="../media/file2d9044b567e9.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903ced3d2c.png"/>
<Relationship Id="rId3" Type="http://schemas.openxmlformats.org/officeDocument/2006/relationships/image" Target="../media/file2d902e2d2d1e.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90519a57a3.png"/>
<Relationship Id="rId3" Type="http://schemas.openxmlformats.org/officeDocument/2006/relationships/image" Target="../media/file2d901a2a3de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90890697d.png"/>
<Relationship Id="rId3" Type="http://schemas.openxmlformats.org/officeDocument/2006/relationships/image" Target="../media/file2d9016e57d30.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9070ae2c84.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904d64e9.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905294d49.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9038825ef1.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9079dbde8.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9072404be7.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9049c265b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02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02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41,937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4,853.9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3,861,901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6,861.1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540,374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5,886.3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02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27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02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4,517.8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5,151.2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4,060.1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7,083.1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3,964.1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4,529.1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4,821.4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41,937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4,853.9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540,374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5,886.3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3,861,901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6,861.1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02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27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May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2021-05-02T19:24:58Z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