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70855d6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a05df5399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a047f899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a053fd446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a05ba31e7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a04604799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9fc4104.png"/>
<Relationship Id="rId3" Type="http://schemas.openxmlformats.org/officeDocument/2006/relationships/image" Target="../media/file33a051127f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436a1c5f.png"/>
<Relationship Id="rId3" Type="http://schemas.openxmlformats.org/officeDocument/2006/relationships/image" Target="../media/file33a044541ae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3b60597f.png"/>
<Relationship Id="rId3" Type="http://schemas.openxmlformats.org/officeDocument/2006/relationships/image" Target="../media/file33a060ed48f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4af84598.png"/>
<Relationship Id="rId3" Type="http://schemas.openxmlformats.org/officeDocument/2006/relationships/image" Target="../media/file33a05c8237c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1db22cee.png"/>
<Relationship Id="rId3" Type="http://schemas.openxmlformats.org/officeDocument/2006/relationships/image" Target="../media/file33a07761564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36065ad.png"/>
<Relationship Id="rId3" Type="http://schemas.openxmlformats.org/officeDocument/2006/relationships/image" Target="../media/file33a031c6278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20ea11d8.png"/>
<Relationship Id="rId3" Type="http://schemas.openxmlformats.org/officeDocument/2006/relationships/image" Target="../media/file33a02c75360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a02515412a.png"/>
<Relationship Id="rId3" Type="http://schemas.openxmlformats.org/officeDocument/2006/relationships/image" Target="../media/file33a04132609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26ff467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edc338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c74188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737846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48273e8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7811359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a0731a23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3,816,361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3,816,361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2021-04-06T19:30:55Z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