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384e1d552e.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file3381e657343.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3385b9753fa.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3384983aa7.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3386869190a.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338ae1236.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384bf1dbc.png"/>
<Relationship Id="rId3" Type="http://schemas.openxmlformats.org/officeDocument/2006/relationships/image" Target="../media/file33848b3226.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3849a476f0.png"/>
<Relationship Id="rId3" Type="http://schemas.openxmlformats.org/officeDocument/2006/relationships/image" Target="../media/file3382a602d68.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3817257838.png"/>
<Relationship Id="rId3" Type="http://schemas.openxmlformats.org/officeDocument/2006/relationships/image" Target="../media/file3385b3d67ea.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3870a96a4a.png"/>
<Relationship Id="rId3" Type="http://schemas.openxmlformats.org/officeDocument/2006/relationships/image" Target="../media/file3381547e5c.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38493b2755.png"/>
<Relationship Id="rId3" Type="http://schemas.openxmlformats.org/officeDocument/2006/relationships/image" Target="../media/file338346f2708.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386d2b64a2.png"/>
<Relationship Id="rId3" Type="http://schemas.openxmlformats.org/officeDocument/2006/relationships/image" Target="../media/file338653662f6.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38746154c.png"/>
<Relationship Id="rId3" Type="http://schemas.openxmlformats.org/officeDocument/2006/relationships/image" Target="../media/file33849cd1e86.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3878f4423a.png"/>
<Relationship Id="rId3" Type="http://schemas.openxmlformats.org/officeDocument/2006/relationships/image" Target="../media/file338cb2802.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386e3a29a5.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38787e2bd3.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38680f28e0.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384782374e.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3831281ece.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384c191b15.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3819477554.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7732090" y="6173785"/>
            <a:ext cx="2743200" cy="365125"/>
          </a:xfrm>
        </p:spPr>
        <p:txBody>
          <a:bodyPr/>
          <a:lstStyle/>
          <a:p>
            <a:r>
              <a:rPr/>
              <a:t>Pack date: 13 July 2022</a:t>
            </a:r>
          </a:p>
        </p:txBody>
      </p:sp>
      <p:pic>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7732090" y="6340045"/>
            <a:ext cx="2743200" cy="365125"/>
          </a:xfrm>
        </p:spPr>
        <p:txBody>
          <a:bodyPr/>
          <a:lstStyle/>
          <a:p>
            <a:r>
              <a:rPr/>
              <a:t>Pack date: 13 July 2022</a:t>
            </a:r>
          </a:p>
        </p:txBody>
      </p:sp>
      <p:pic>
        <p:nvPicPr>
          <p:cNvPr id="3" name="Picture Placeholder 8" descr=""/>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p:nvSpPr>
          <p:cNvPr id="3" name="Date Placeholder 2"/>
          <p:cNvSpPr>
            <a:spLocks noGrp="1"/>
          </p:cNvSpPr>
          <p:nvPr>
            <p:ph type="dt" sz="half" idx="10"/>
          </p:nvPr>
        </p:nvSpPr>
        <p:spPr>
          <a:xfrm>
            <a:off x="7732090" y="6340045"/>
            <a:ext cx="2743200" cy="365125"/>
          </a:xfrm>
        </p:spPr>
        <p:txBody>
          <a:bodyPr/>
          <a:lstStyle/>
          <a:p>
            <a:r>
              <a:rPr/>
              <a:t>Pack date: 13 July 2022</a:t>
            </a:r>
          </a:p>
        </p:txBody>
      </p:sp>
      <p:sp>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p:nvSpPr>
          <p:cNvPr id="5" name="Text Placeholder 19"/>
          <p:cNvSpPr>
            <a:spLocks noGrp="1"/>
          </p:cNvSpPr>
          <p:nvPr>
            <p:ph type="body" sz="quarter" idx="23"/>
          </p:nvPr>
        </p:nvSpPr>
        <p:spPr>
          <a:xfrm>
            <a:off x="10702753" y="6350031"/>
            <a:ext cx="1236663" cy="365125"/>
          </a:xfrm>
        </p:spPr>
        <p:txBody>
          <a:bodyPr/>
          <a:lstStyle/>
          <a:p>
            <a:r>
              <a:rPr/>
              <a:t>Slide 11</a:t>
            </a:r>
          </a:p>
        </p:txBody>
      </p:sp>
      <p:sp>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13 July</a:t>
            </a:r>
          </a:p>
        </p:txBody>
      </p:sp>
      <p:sp>
        <p:nvSpPr>
          <p:cNvPr id="7" name="Text Placeholder 12"/>
          <p:cNvSpPr>
            <a:spLocks noGrp="1"/>
          </p:cNvSpPr>
          <p:nvPr>
            <p:ph type="body" sz="quarter" idx="20"/>
          </p:nvPr>
        </p:nvSpPr>
        <p:spPr>
          <a:xfrm>
            <a:off x="103188" y="4458958"/>
            <a:ext cx="3319462" cy="360363"/>
          </a:xfrm>
        </p:spPr>
        <p:txBody>
          <a:bodyPr/>
          <a:lstStyle/>
          <a:p>
            <a:r>
              <a:rPr/>
              <a:t>What is a decile?</a:t>
            </a:r>
          </a:p>
        </p:txBody>
      </p:sp>
      <p:sp>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p:nvSpPr>
          <p:cNvPr id="9" name="Text Placeholder 6"/>
          <p:cNvSpPr>
            <a:spLocks noGrp="1"/>
          </p:cNvSpPr>
          <p:nvPr>
            <p:ph type="body" sz="quarter" idx="22"/>
          </p:nvPr>
        </p:nvSpPr>
        <p:spPr>
          <a:xfrm>
            <a:off x="103188" y="5643636"/>
            <a:ext cx="5092700" cy="484188"/>
          </a:xfrm>
        </p:spPr>
        <p:txBody>
          <a:bodyPr/>
          <a:lstStyle/>
          <a:p>
            <a:r>
              <a:rPr/>
              <a:t>West Sussex is in the 8th decile.</a:t>
            </a:r>
          </a:p>
        </p:txBody>
      </p:sp>
      <p:graphicFrame>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289,000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33,308.9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19,436,864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34,371.0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3,152,816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34,205.5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p:nvSpPr>
          <p:cNvPr id="3" name="Date Placeholder 2"/>
          <p:cNvSpPr>
            <a:spLocks noGrp="1"/>
          </p:cNvSpPr>
          <p:nvPr>
            <p:ph type="dt" sz="half" idx="10"/>
          </p:nvPr>
        </p:nvSpPr>
        <p:spPr>
          <a:xfrm>
            <a:off x="7732090" y="6340045"/>
            <a:ext cx="2743200" cy="365125"/>
          </a:xfrm>
        </p:spPr>
        <p:txBody>
          <a:bodyPr/>
          <a:lstStyle/>
          <a:p>
            <a:r>
              <a:rPr/>
              <a:t>Pack date: 13 July 2022</a:t>
            </a:r>
          </a:p>
        </p:txBody>
      </p:sp>
      <p:sp>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p:nvSpPr>
          <p:cNvPr id="5" name="Text Placeholder 19"/>
          <p:cNvSpPr>
            <a:spLocks noGrp="1"/>
          </p:cNvSpPr>
          <p:nvPr>
            <p:ph type="body" sz="quarter" idx="23"/>
          </p:nvPr>
        </p:nvSpPr>
        <p:spPr>
          <a:xfrm>
            <a:off x="10702753" y="6350031"/>
            <a:ext cx="1236663" cy="365125"/>
          </a:xfrm>
        </p:spPr>
        <p:txBody>
          <a:bodyPr/>
          <a:lstStyle/>
          <a:p>
            <a:r>
              <a:rPr/>
              <a:t>Slide 12</a:t>
            </a:r>
          </a:p>
        </p:txBody>
      </p:sp>
      <p:sp>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13 July</a:t>
            </a:r>
          </a:p>
        </p:txBody>
      </p:sp>
      <p:sp>
        <p:nvSpPr>
          <p:cNvPr id="7" name="Text Placeholder 12"/>
          <p:cNvSpPr>
            <a:spLocks noGrp="1"/>
          </p:cNvSpPr>
          <p:nvPr>
            <p:ph type="body" sz="quarter" idx="20"/>
          </p:nvPr>
        </p:nvSpPr>
        <p:spPr>
          <a:xfrm>
            <a:off x="103188" y="4458958"/>
            <a:ext cx="3319462" cy="360363"/>
          </a:xfrm>
        </p:spPr>
        <p:txBody>
          <a:bodyPr/>
          <a:lstStyle/>
          <a:p>
            <a:r>
              <a:rPr/>
              <a:t>What is a decile?</a:t>
            </a:r>
          </a:p>
        </p:txBody>
      </p:sp>
      <p:sp>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08 July</a:t>
            </a:r>
          </a:p>
        </p:txBody>
      </p:sp>
      <p:graphicFrame>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149)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2,836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326.9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174,961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309.4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31,786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344.9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p:nvSpPr>
          <p:cNvPr id="3" name="Date Placeholder 2"/>
          <p:cNvSpPr>
            <a:spLocks noGrp="1"/>
          </p:cNvSpPr>
          <p:nvPr>
            <p:ph type="dt" sz="half" idx="10"/>
          </p:nvPr>
        </p:nvSpPr>
        <p:spPr>
          <a:xfrm>
            <a:off x="7732090" y="6340045"/>
            <a:ext cx="2743200" cy="365125"/>
          </a:xfrm>
        </p:spPr>
        <p:txBody>
          <a:bodyPr/>
          <a:lstStyle/>
          <a:p>
            <a:r>
              <a:rPr/>
              <a:t>Pack date: 13 July 2022</a:t>
            </a:r>
          </a:p>
        </p:txBody>
      </p:sp>
      <p:sp>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p:nvSpPr>
          <p:cNvPr id="5" name="Text Placeholder 19"/>
          <p:cNvSpPr>
            <a:spLocks noGrp="1"/>
          </p:cNvSpPr>
          <p:nvPr>
            <p:ph type="body" sz="quarter" idx="23"/>
          </p:nvPr>
        </p:nvSpPr>
        <p:spPr>
          <a:xfrm>
            <a:off x="10702753" y="6350031"/>
            <a:ext cx="1236663" cy="365125"/>
          </a:xfrm>
        </p:spPr>
        <p:txBody>
          <a:bodyPr/>
          <a:lstStyle/>
          <a:p>
            <a:r>
              <a:rPr/>
              <a:t>Slide 13</a:t>
            </a:r>
          </a:p>
        </p:txBody>
      </p:sp>
      <p:sp>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13 July</a:t>
            </a:r>
          </a:p>
        </p:txBody>
      </p:sp>
      <p:sp>
        <p:nvSpPr>
          <p:cNvPr id="7" name="Text Placeholder 12"/>
          <p:cNvSpPr>
            <a:spLocks noGrp="1"/>
          </p:cNvSpPr>
          <p:nvPr>
            <p:ph type="body" sz="quarter" idx="20"/>
          </p:nvPr>
        </p:nvSpPr>
        <p:spPr>
          <a:xfrm>
            <a:off x="103188" y="4458958"/>
            <a:ext cx="3319462" cy="360363"/>
          </a:xfrm>
        </p:spPr>
        <p:txBody>
          <a:bodyPr/>
          <a:lstStyle/>
          <a:p>
            <a:r>
              <a:rPr/>
              <a:t>What is a decile?</a:t>
            </a:r>
          </a:p>
        </p:txBody>
      </p:sp>
      <p:sp>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315)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20,459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31,874.1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51,359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31,875.6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37,418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30,794.7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42,309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37,616.7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highest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47,304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32,517.2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233rd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53,411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35,106.0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36,740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33,180.7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215th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289,000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33,308.9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3,152,816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34,205.5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19,436,864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34,371.0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p:nvSpPr>
          <p:cNvPr id="3" name="Date Placeholder 2"/>
          <p:cNvSpPr>
            <a:spLocks noGrp="1"/>
          </p:cNvSpPr>
          <p:nvPr>
            <p:ph type="dt" sz="half" idx="10"/>
          </p:nvPr>
        </p:nvSpPr>
        <p:spPr>
          <a:xfrm>
            <a:off x="7732090" y="6340045"/>
            <a:ext cx="2743200" cy="365125"/>
          </a:xfrm>
        </p:spPr>
        <p:txBody>
          <a:bodyPr/>
          <a:lstStyle/>
          <a:p>
            <a:r>
              <a:rPr/>
              <a:t>Pack date: 13 July 2022</a:t>
            </a:r>
          </a:p>
        </p:txBody>
      </p:sp>
      <p:sp>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p:nvSpPr>
          <p:cNvPr id="5" name="Text Placeholder 19"/>
          <p:cNvSpPr>
            <a:spLocks noGrp="1"/>
          </p:cNvSpPr>
          <p:nvPr>
            <p:ph type="body" sz="quarter" idx="23"/>
          </p:nvPr>
        </p:nvSpPr>
        <p:spPr>
          <a:xfrm>
            <a:off x="10702753" y="6350031"/>
            <a:ext cx="1236663" cy="365125"/>
          </a:xfrm>
        </p:spPr>
        <p:txBody>
          <a:bodyPr/>
          <a:lstStyle/>
          <a:p>
            <a:r>
              <a:rPr/>
              <a:t>Slide 14</a:t>
            </a:r>
          </a:p>
        </p:txBody>
      </p:sp>
      <p:sp>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13 July</a:t>
            </a:r>
          </a:p>
        </p:txBody>
      </p:sp>
      <p:sp>
        <p:nvSpPr>
          <p:cNvPr id="7" name="Text Placeholder 12"/>
          <p:cNvSpPr>
            <a:spLocks noGrp="1"/>
          </p:cNvSpPr>
          <p:nvPr>
            <p:ph type="body" sz="quarter" idx="20"/>
          </p:nvPr>
        </p:nvSpPr>
        <p:spPr>
          <a:xfrm>
            <a:off x="103188" y="4458958"/>
            <a:ext cx="3319462" cy="360363"/>
          </a:xfrm>
        </p:spPr>
        <p:txBody>
          <a:bodyPr/>
          <a:lstStyle/>
          <a:p>
            <a:r>
              <a:rPr/>
              <a:t>What is a decile?</a:t>
            </a:r>
          </a:p>
        </p:txBody>
      </p:sp>
      <p:sp>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08 July</a:t>
            </a:r>
          </a:p>
        </p:txBody>
      </p:sp>
      <p:graphicFrame>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315)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192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299.1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191st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487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302.3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181st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379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311.9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163rd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396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352.1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496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341.0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564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370.7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322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290.8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213th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2,836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326.9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174,961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309.4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31,786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344.9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10252364" y="585081"/>
            <a:ext cx="1629151" cy="700684"/>
          </a:xfrm>
        </p:spPr>
        <p:txBody>
          <a:bodyPr/>
          <a:lstStyle/>
          <a:p>
            <a:r>
              <a:rPr/>
              <a:t>Pack date: 13 July 2022</a:t>
            </a:r>
          </a:p>
        </p:txBody>
      </p:sp>
      <p:pic>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p:nvSpPr>
          <p:cNvPr id="6" name="Text Placeholder 19"/>
          <p:cNvSpPr>
            <a:spLocks noGrp="1"/>
          </p:cNvSpPr>
          <p:nvPr>
            <p:ph type="body" sz="quarter" idx="23"/>
          </p:nvPr>
        </p:nvSpPr>
        <p:spPr>
          <a:xfrm>
            <a:off x="10702753" y="6350031"/>
            <a:ext cx="1236663" cy="365125"/>
          </a:xfrm>
        </p:spPr>
        <p:txBody>
          <a:bodyPr/>
          <a:lstStyle/>
          <a:p>
            <a:r>
              <a:rPr/>
              <a:t>Slide 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10252364" y="585081"/>
            <a:ext cx="1629151" cy="700684"/>
          </a:xfrm>
        </p:spPr>
        <p:txBody>
          <a:bodyPr/>
          <a:lstStyle/>
          <a:p>
            <a:r>
              <a:rPr/>
              <a:t>Pack date: 13 July 2022</a:t>
            </a:r>
          </a:p>
        </p:txBody>
      </p:sp>
      <p:pic>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10252364" y="585081"/>
            <a:ext cx="1629151" cy="700684"/>
          </a:xfrm>
        </p:spPr>
        <p:txBody>
          <a:bodyPr/>
          <a:lstStyle/>
          <a:p>
            <a:r>
              <a:rPr/>
              <a:t>Pack date: 13 July 2022</a:t>
            </a:r>
          </a:p>
        </p:txBody>
      </p:sp>
      <p:pic>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10252364" y="585081"/>
            <a:ext cx="1629151" cy="700684"/>
          </a:xfrm>
        </p:spPr>
        <p:txBody>
          <a:bodyPr/>
          <a:lstStyle/>
          <a:p>
            <a:r>
              <a:rPr/>
              <a:t>Pack date: 13 July 2022</a:t>
            </a:r>
          </a:p>
        </p:txBody>
      </p:sp>
      <p:pic>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7732090" y="6173785"/>
            <a:ext cx="2743200" cy="365125"/>
          </a:xfrm>
        </p:spPr>
        <p:txBody>
          <a:bodyPr/>
          <a:lstStyle/>
          <a:p>
            <a:r>
              <a:rPr/>
              <a:t>Pack date: 13 July 2022</a:t>
            </a:r>
          </a:p>
        </p:txBody>
      </p:sp>
      <p:sp>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p:nvSpPr>
          <p:cNvPr id="5" name="Text Placeholder 13"/>
          <p:cNvSpPr>
            <a:spLocks noGrp="1"/>
          </p:cNvSpPr>
          <p:nvPr>
            <p:ph type="body" sz="quarter" idx="14"/>
          </p:nvPr>
        </p:nvSpPr>
        <p:spPr>
          <a:xfrm>
            <a:off x="260350" y="5486400"/>
            <a:ext cx="2759941" cy="419100"/>
          </a:xfrm>
        </p:spPr>
        <p:txBody>
          <a:bodyPr/>
          <a:lstStyle/>
          <a:p>
            <a:r>
              <a:rPr/>
              <a:t>Contact</a:t>
            </a:r>
          </a:p>
        </p:txBody>
      </p:sp>
      <p:sp>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10252364" y="585081"/>
            <a:ext cx="1629151" cy="700684"/>
          </a:xfrm>
        </p:spPr>
        <p:txBody>
          <a:bodyPr/>
          <a:lstStyle/>
          <a:p>
            <a:r>
              <a:rPr/>
              <a:t>Pack date: 13 July 2022</a:t>
            </a:r>
          </a:p>
        </p:txBody>
      </p:sp>
      <p:pic>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10252364" y="585081"/>
            <a:ext cx="1629151" cy="700684"/>
          </a:xfrm>
        </p:spPr>
        <p:txBody>
          <a:bodyPr/>
          <a:lstStyle/>
          <a:p>
            <a:r>
              <a:rPr/>
              <a:t>Pack date: 13 July 2022</a:t>
            </a:r>
          </a:p>
        </p:txBody>
      </p:sp>
      <p:pic>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10252364" y="585081"/>
            <a:ext cx="1629151" cy="700684"/>
          </a:xfrm>
        </p:spPr>
        <p:txBody>
          <a:bodyPr/>
          <a:lstStyle/>
          <a:p>
            <a:r>
              <a:rPr/>
              <a:t>Pack date: 13 July 2022</a:t>
            </a:r>
          </a:p>
        </p:txBody>
      </p:sp>
      <p:pic>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10252364" y="585081"/>
            <a:ext cx="1629151" cy="700684"/>
          </a:xfrm>
        </p:spPr>
        <p:txBody>
          <a:bodyPr/>
          <a:lstStyle/>
          <a:p>
            <a:r>
              <a:rPr/>
              <a:t>Pack date: 13 July 2022</a:t>
            </a:r>
          </a:p>
        </p:txBody>
      </p:sp>
      <p:pic>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7732090" y="6173785"/>
            <a:ext cx="2743200" cy="365125"/>
          </a:xfrm>
        </p:spPr>
        <p:txBody>
          <a:bodyPr/>
          <a:lstStyle/>
          <a:p>
            <a:r>
              <a:rPr/>
              <a:t>Pack date: 13 July 2022</a:t>
            </a:r>
          </a:p>
        </p:txBody>
      </p:sp>
      <p:pic>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7732090" y="6173785"/>
            <a:ext cx="2743200" cy="365125"/>
          </a:xfrm>
        </p:spPr>
        <p:txBody>
          <a:bodyPr/>
          <a:lstStyle/>
          <a:p>
            <a:r>
              <a:rPr/>
              <a:t>Pack date: 13 July 2022</a:t>
            </a:r>
          </a:p>
        </p:txBody>
      </p:sp>
      <p:pic>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7732090" y="6173785"/>
            <a:ext cx="2743200" cy="365125"/>
          </a:xfrm>
        </p:spPr>
        <p:txBody>
          <a:bodyPr/>
          <a:lstStyle/>
          <a:p>
            <a:r>
              <a:rPr/>
              <a:t>Pack date: 13 July 2022</a:t>
            </a:r>
          </a:p>
        </p:txBody>
      </p:sp>
      <p:pic>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7732090" y="6173785"/>
            <a:ext cx="2743200" cy="365125"/>
          </a:xfrm>
        </p:spPr>
        <p:txBody>
          <a:bodyPr/>
          <a:lstStyle/>
          <a:p>
            <a:r>
              <a:rPr/>
              <a:t>Pack date: 13 July 2022</a:t>
            </a:r>
          </a:p>
        </p:txBody>
      </p:sp>
      <p:pic>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7732090" y="6173785"/>
            <a:ext cx="2743200" cy="365125"/>
          </a:xfrm>
        </p:spPr>
        <p:txBody>
          <a:bodyPr/>
          <a:lstStyle/>
          <a:p>
            <a:r>
              <a:rPr/>
              <a:t>Pack date: 13 July 2022</a:t>
            </a:r>
          </a:p>
        </p:txBody>
      </p:sp>
      <p:pic>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7732090" y="6173785"/>
            <a:ext cx="2743200" cy="365125"/>
          </a:xfrm>
        </p:spPr>
        <p:txBody>
          <a:bodyPr/>
          <a:lstStyle/>
          <a:p>
            <a:r>
              <a:rPr/>
              <a:t>Pack date: 13 July 2022</a:t>
            </a:r>
          </a:p>
        </p:txBody>
      </p:sp>
      <p:pic>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7732090" y="6173785"/>
            <a:ext cx="2743200" cy="365125"/>
          </a:xfrm>
        </p:spPr>
        <p:txBody>
          <a:bodyPr/>
          <a:lstStyle/>
          <a:p>
            <a:r>
              <a:rPr/>
              <a:t>Pack date: 13 July 2022</a:t>
            </a:r>
          </a:p>
        </p:txBody>
      </p:sp>
      <p:pic>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2022-07-13T23:22:56Z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