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2018dd679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2043985bc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20392211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202d35ff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2068ca57b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20739e7d1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20603e5efd.png"/>
<Relationship Id="rId3" Type="http://schemas.openxmlformats.org/officeDocument/2006/relationships/image" Target="../media/file372071f268b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203f4c76b4.png"/>
<Relationship Id="rId3" Type="http://schemas.openxmlformats.org/officeDocument/2006/relationships/image" Target="../media/file37201d16565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209db5a89.png"/>
<Relationship Id="rId3" Type="http://schemas.openxmlformats.org/officeDocument/2006/relationships/image" Target="../media/file37207a0d58b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205185de.png"/>
<Relationship Id="rId3" Type="http://schemas.openxmlformats.org/officeDocument/2006/relationships/image" Target="../media/file37202590b9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2016fe26a7.png"/>
<Relationship Id="rId3" Type="http://schemas.openxmlformats.org/officeDocument/2006/relationships/image" Target="../media/file3720481153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207cfe7ff3.png"/>
<Relationship Id="rId3" Type="http://schemas.openxmlformats.org/officeDocument/2006/relationships/image" Target="../media/file372033645f6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2018ba7a97.png"/>
<Relationship Id="rId3" Type="http://schemas.openxmlformats.org/officeDocument/2006/relationships/image" Target="../media/file3720531b20d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202cdb404.png"/>
<Relationship Id="rId3" Type="http://schemas.openxmlformats.org/officeDocument/2006/relationships/image" Target="../media/file372064bd152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2066fa2ba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20d9dc6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2068bb60f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2076ee395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205cb663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20619930a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201ab6776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3,822,371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3,822,371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2021-04-13T14:32:49Z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