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b866da64e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6b8107a2af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b830e3690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b84b835b6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b8117915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b86fda16d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b83f4273e0.png"/>
<Relationship Id="rId3" Type="http://schemas.openxmlformats.org/officeDocument/2006/relationships/image" Target="../media/file6b87a0745b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b8f8d435c.png"/>
<Relationship Id="rId3" Type="http://schemas.openxmlformats.org/officeDocument/2006/relationships/image" Target="../media/file6b86de9359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b86eeedfe.png"/>
<Relationship Id="rId3" Type="http://schemas.openxmlformats.org/officeDocument/2006/relationships/image" Target="../media/file6b89d62c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b874b0e7e.png"/>
<Relationship Id="rId3" Type="http://schemas.openxmlformats.org/officeDocument/2006/relationships/image" Target="../media/file6b82aa25c9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b8551195c.png"/>
<Relationship Id="rId3" Type="http://schemas.openxmlformats.org/officeDocument/2006/relationships/image" Target="../media/file6b87d4c1ed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b843d246df.png"/>
<Relationship Id="rId3" Type="http://schemas.openxmlformats.org/officeDocument/2006/relationships/image" Target="../media/file6b877a521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b8362f53e8.png"/>
<Relationship Id="rId3" Type="http://schemas.openxmlformats.org/officeDocument/2006/relationships/image" Target="../media/file6b875a168f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b8ef1571.png"/>
<Relationship Id="rId3" Type="http://schemas.openxmlformats.org/officeDocument/2006/relationships/image" Target="../media/file6b8348a634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b85d1e29a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b82f5c7ea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b87681d3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b858312e9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b84776700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b81b1831e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b86d22769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3,639,352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3,639,352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2021-02-25T18:15:22Z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