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7c67231fc7.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e7c4aca14e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e7c1626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e7cb517114.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e7c33546e4c.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e7c1b9d1c5a.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7c59575941.png"/>
<Relationship Id="rId3" Type="http://schemas.openxmlformats.org/officeDocument/2006/relationships/image" Target="../media/file1e7c5d7c433c.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7c585f2f3d.png"/>
<Relationship Id="rId3" Type="http://schemas.openxmlformats.org/officeDocument/2006/relationships/image" Target="../media/file1e7c3fe74734.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7c74f614c3.png"/>
<Relationship Id="rId3" Type="http://schemas.openxmlformats.org/officeDocument/2006/relationships/image" Target="../media/file1e7c3e31f0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7c719a3309.png"/>
<Relationship Id="rId3" Type="http://schemas.openxmlformats.org/officeDocument/2006/relationships/image" Target="../media/file1e7c763f1f0d.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7c1a092fb1.png"/>
<Relationship Id="rId3" Type="http://schemas.openxmlformats.org/officeDocument/2006/relationships/image" Target="../media/file1e7c7d7c4d9e.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7c60097c0e.png"/>
<Relationship Id="rId3" Type="http://schemas.openxmlformats.org/officeDocument/2006/relationships/image" Target="../media/file1e7c7c1e93b.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7c69960e3.png"/>
<Relationship Id="rId3" Type="http://schemas.openxmlformats.org/officeDocument/2006/relationships/image" Target="../media/file1e7cef07e3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7c407b50e.png"/>
<Relationship Id="rId3" Type="http://schemas.openxmlformats.org/officeDocument/2006/relationships/image" Target="../media/file1e7c67a47e3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7c1e6269ab.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7c141cde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7c4cecae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7c500e317.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7c41e4247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7c107a3a3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7c1e3c105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14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13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3,221.1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2,789,983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4,956.7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393,375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4,285.1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13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368,643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64,161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13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3,048.2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3,153.8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4,562.8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3,352.5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3,073.2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3,221.1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393,375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4,285.1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2,789,983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4,956.7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13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368,643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64,161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January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2021-01-14T08:48:28Z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