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806c50201e.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9805b2c313e.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9801b1b5b97.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98018fa4fe.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98039637ff.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9803be92b06.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8046f158c8.png"/>
<Relationship Id="rId3" Type="http://schemas.openxmlformats.org/officeDocument/2006/relationships/image" Target="../media/file1980613f2667.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808912350.png"/>
<Relationship Id="rId3" Type="http://schemas.openxmlformats.org/officeDocument/2006/relationships/image" Target="../media/file198039357939.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8063c01949.png"/>
<Relationship Id="rId3" Type="http://schemas.openxmlformats.org/officeDocument/2006/relationships/image" Target="../media/file198048d069e5.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80147c3409.png"/>
<Relationship Id="rId3" Type="http://schemas.openxmlformats.org/officeDocument/2006/relationships/image" Target="../media/file1980570a2288.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8016595ea6.png"/>
<Relationship Id="rId3" Type="http://schemas.openxmlformats.org/officeDocument/2006/relationships/image" Target="../media/file19803a792728.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80622c3d8d.png"/>
<Relationship Id="rId3" Type="http://schemas.openxmlformats.org/officeDocument/2006/relationships/image" Target="../media/file19804a5332d6.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8050ea306a.png"/>
<Relationship Id="rId3" Type="http://schemas.openxmlformats.org/officeDocument/2006/relationships/image" Target="../media/file19806ad5326b.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8049a3c4c.png"/>
<Relationship Id="rId3" Type="http://schemas.openxmlformats.org/officeDocument/2006/relationships/image" Target="../media/file19806b1cd.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802558406c.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8044dd4b80.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80666e4e94.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801dff72b6.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805cc1703a.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8025ea54f9.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80785e24eb.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17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17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219,562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25,305.8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15,767,071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27,881.6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2,450,104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26,581.7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17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12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322,112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68,373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17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15,425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24,031.3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39,091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24,261.6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27,969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23,018.2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34,401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30,585.7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35,091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24,121.8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40,204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26,425.3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219,562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25,305.8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2,450,104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26,581.7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15,767,071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27,881.6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17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12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322,112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68,373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February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2022-02-17T19:18:39Z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