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04/08/2020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04/08/2020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4 August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5868121"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644851" y="585081"/>
            <a:ext cx="1236664"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644851" y="1540866"/>
            <a:ext cx="1294565" cy="222250"/>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4 August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ons.gov.uk/peoplepopulationandcommunity/birthsdeathsandmarriages/deaths/datasets/numberofdeathsincarehomesnotifiedtothecarequalitycommissionengland" TargetMode="External"/><Relationship Id="rId3" Type="http://schemas.openxmlformats.org/officeDocument/2006/relationships/hyperlink" Target="https://coronavirus-staging.data.gov.uk/" TargetMode="External"/><Relationship Id="rId7" Type="http://schemas.openxmlformats.org/officeDocument/2006/relationships/hyperlink" Target="https://www.ons.gov.uk/peoplepopulationandcommunity/healthandsocialcare/causesofdeath/datasets/deathregistrationsandoccurrencesbylocalauthorityandhealthboard" TargetMode="External"/><Relationship Id="rId2" Type="http://schemas.openxmlformats.org/officeDocument/2006/relationships/hyperlink" Target="https://coronavirus.data.gov.uk/" TargetMode="External"/><Relationship Id="rId1" Type="http://schemas.openxmlformats.org/officeDocument/2006/relationships/slideLayout" Target="../slideLayouts/slideLayout1.xml"/><Relationship Id="rId6" Type="http://schemas.openxmlformats.org/officeDocument/2006/relationships/hyperlink" Target="https://www.england.nhs.uk/statistics/statistical-work-areas/covid-19-daily-deaths/" TargetMode="External"/><Relationship Id="rId5" Type="http://schemas.openxmlformats.org/officeDocument/2006/relationships/hyperlink" Target="https://www.gov.uk/government/statistical-data-sets/covid-19-number-of-outbreaks-in-care-homes-management-information#history" TargetMode="External"/><Relationship Id="rId10" Type="http://schemas.openxmlformats.org/officeDocument/2006/relationships/hyperlink" Target="https://www.google.com/covid19/mobility/" TargetMode="External"/><Relationship Id="rId4" Type="http://schemas.openxmlformats.org/officeDocument/2006/relationships/hyperlink" Target="https://digital.nhs.uk/dashboards/nhs-pathways" TargetMode="External"/><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5c71127f36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25c755dcb65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25c7d46f4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25c72d466e4b.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file25c76af315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5c77cf166fd.png"/><Relationship Id="rId3" Type="http://schemas.openxmlformats.org/officeDocument/2006/relationships/image" Target="../media/file25c74ca0ac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5c74884902d.png"/><Relationship Id="rId3" Type="http://schemas.openxmlformats.org/officeDocument/2006/relationships/image" Target="../media/file25c777159f8c.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5c72c9ddd68.png"/><Relationship Id="rId3" Type="http://schemas.openxmlformats.org/officeDocument/2006/relationships/image" Target="../media/file25c73032edba.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5c75f95670e.png"/><Relationship Id="rId3" Type="http://schemas.openxmlformats.org/officeDocument/2006/relationships/image" Target="../media/file25c749a0f9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5c76745d6db.png"/><Relationship Id="rId3" Type="http://schemas.openxmlformats.org/officeDocument/2006/relationships/image" Target="../media/file25c71a1cf8d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5c764147557.png"/><Relationship Id="rId3" Type="http://schemas.openxmlformats.org/officeDocument/2006/relationships/image" Target="../media/file25c77b23d6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5c76dbc3bdb.png"/><Relationship Id="rId3" Type="http://schemas.openxmlformats.org/officeDocument/2006/relationships/image" Target="../media/file25c760fddf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5c73b4527e2.png"/><Relationship Id="rId3" Type="http://schemas.openxmlformats.org/officeDocument/2006/relationships/image" Target="../media/file25c7393d84d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5c74f10a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5c76cc7888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5c71fd4d08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5c74cc558c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5c73047d9d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5c73d2f0cab.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5c75be8cdee.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05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04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264,219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469.4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35,639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388.2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04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315) where 1 = Highest Rate per 100,000
         </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233.6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363.0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35,639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388.2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264,219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469.4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05 August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97 triages made. This is an increase of 20 triages compared to the previous day (77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03 August there were 495 triages to NHS Pathways for COVID-19, this is an average of 71 each day.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05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05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05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05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05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August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Weekly Data</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summary packs will be published weekly.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05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05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05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05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richtyler</cp:lastModifiedBy>
  <cp:revision>80</cp:revision>
  <dcterms:created xsi:type="dcterms:W3CDTF">2020-07-05T12:47:38Z</dcterms:created>
  <dcterms:modified xsi:type="dcterms:W3CDTF">2020-08-05T08:24:05Z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