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8412d571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6e81de669f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e877bd5ff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e85e614e6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e85e11244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e84c322d0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6e84105b1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831c636d.png"/>
<Relationship Id="rId3" Type="http://schemas.openxmlformats.org/officeDocument/2006/relationships/image" Target="../media/file16e811ad693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85d7b66c9.png"/>
<Relationship Id="rId3" Type="http://schemas.openxmlformats.org/officeDocument/2006/relationships/image" Target="../media/file16e8360857e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85ac04bd0.png"/>
<Relationship Id="rId3" Type="http://schemas.openxmlformats.org/officeDocument/2006/relationships/image" Target="../media/file16e82f9a192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837f7b51.png"/>
<Relationship Id="rId3" Type="http://schemas.openxmlformats.org/officeDocument/2006/relationships/image" Target="../media/file16e86691217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8128c4e4.png"/>
<Relationship Id="rId3" Type="http://schemas.openxmlformats.org/officeDocument/2006/relationships/image" Target="../media/file16e84efa679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8685c158a.png"/>
<Relationship Id="rId3" Type="http://schemas.openxmlformats.org/officeDocument/2006/relationships/image" Target="../media/file16e85cbe5c5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84a94214b.png"/>
<Relationship Id="rId3" Type="http://schemas.openxmlformats.org/officeDocument/2006/relationships/image" Target="../media/file16e84ed74c4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8209d3f36.png"/>
<Relationship Id="rId3" Type="http://schemas.openxmlformats.org/officeDocument/2006/relationships/image" Target="../media/file16e86e391f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816cddd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84e831dd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879f6710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87e02458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820c876f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84c48438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86659305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1,267,276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1,267,276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November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78 triages made. This is an decrease of 18 triages compared to the previous day (96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19 November there were 684 triages to NHS Pathways for COVID-19, this is an average of 98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2020-11-20T20:06:48Z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