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7632314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528772216a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5282b291f5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528246143a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5283ccded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528612a768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79ebfcb.png"/>
<Relationship Id="rId3" Type="http://schemas.openxmlformats.org/officeDocument/2006/relationships/image" Target="../media/file5528690ca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79f164af.png"/>
<Relationship Id="rId3" Type="http://schemas.openxmlformats.org/officeDocument/2006/relationships/image" Target="../media/file55283487327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5d2f2bdf.png"/>
<Relationship Id="rId3" Type="http://schemas.openxmlformats.org/officeDocument/2006/relationships/image" Target="../media/file55287dcb2d7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1bc32a87.png"/>
<Relationship Id="rId3" Type="http://schemas.openxmlformats.org/officeDocument/2006/relationships/image" Target="../media/file5528750547a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9fb2544.png"/>
<Relationship Id="rId3" Type="http://schemas.openxmlformats.org/officeDocument/2006/relationships/image" Target="../media/file55285b8c1e7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328d1042.png"/>
<Relationship Id="rId3" Type="http://schemas.openxmlformats.org/officeDocument/2006/relationships/image" Target="../media/file552860d827c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68064397.png"/>
<Relationship Id="rId3" Type="http://schemas.openxmlformats.org/officeDocument/2006/relationships/image" Target="../media/file5528f4b740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52843183f.png"/>
<Relationship Id="rId3" Type="http://schemas.openxmlformats.org/officeDocument/2006/relationships/image" Target="../media/file55281c39256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41a34d6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224a441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38bbb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17cf114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786b3b2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70ca68f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52843c2376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18,489,342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18,489,342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2022-04-26T20:00:32Z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