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28255c0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f0b2cbe6e1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0ba2c76b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0b6d2463a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0b700c6c7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0b3fa67a5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4aab4ea9.png"/>
<Relationship Id="rId3" Type="http://schemas.openxmlformats.org/officeDocument/2006/relationships/image" Target="../media/filef0b34b95f8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762fb9b7.png"/>
<Relationship Id="rId3" Type="http://schemas.openxmlformats.org/officeDocument/2006/relationships/image" Target="../media/filef0b3749d9f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518710b4.png"/>
<Relationship Id="rId3" Type="http://schemas.openxmlformats.org/officeDocument/2006/relationships/image" Target="../media/filef0b7a59c33c.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1b20d6e5.png"/>
<Relationship Id="rId3" Type="http://schemas.openxmlformats.org/officeDocument/2006/relationships/image" Target="../media/filef0b8fc624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7199b1d6.png"/>
<Relationship Id="rId3" Type="http://schemas.openxmlformats.org/officeDocument/2006/relationships/image" Target="../media/filef0b216a92d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5bd03df5.png"/>
<Relationship Id="rId3" Type="http://schemas.openxmlformats.org/officeDocument/2006/relationships/image" Target="../media/filef0b4493cee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43f587d2.png"/>
<Relationship Id="rId3" Type="http://schemas.openxmlformats.org/officeDocument/2006/relationships/image" Target="../media/filef0b2ca80ed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0b4d66df76.png"/>
<Relationship Id="rId3" Type="http://schemas.openxmlformats.org/officeDocument/2006/relationships/image" Target="../media/filef0b1cd8e3a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4f05f17e.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f31afb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707e42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1712362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2c9ffe03.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3bdd8dd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0b4e8b7e9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39,052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3,566,965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4,306.3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7,556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4,700.2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3,799.3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6,564.4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3,750.6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4,270.9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4,903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4,434.3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39,052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4,520.0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508,806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5,542.5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3,566,965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6,337.1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80,364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February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mattdorey</cp:lastModifiedBy>
  <cp:revision>82</cp:revision>
  <dcterms:created xsi:type="dcterms:W3CDTF">2020-07-05T12:47:38Z</dcterms:created>
  <dcterms:modified xsi:type="dcterms:W3CDTF">2021-02-17T16:45:38Z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