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221070c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d304132f4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3069c94e5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301624530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3011b369e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3035e528d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43d82446.png"/>
<Relationship Id="rId3" Type="http://schemas.openxmlformats.org/officeDocument/2006/relationships/image" Target="../media/filed30158428e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10693780.png"/>
<Relationship Id="rId3" Type="http://schemas.openxmlformats.org/officeDocument/2006/relationships/image" Target="../media/filed301b85523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6c3870fd.png"/>
<Relationship Id="rId3" Type="http://schemas.openxmlformats.org/officeDocument/2006/relationships/image" Target="../media/filed3054bf61a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7e8d153.png"/>
<Relationship Id="rId3" Type="http://schemas.openxmlformats.org/officeDocument/2006/relationships/image" Target="../media/filed3039f6797.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51ff12ad.png"/>
<Relationship Id="rId3" Type="http://schemas.openxmlformats.org/officeDocument/2006/relationships/image" Target="../media/filed306cdc31e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73304b64.png"/>
<Relationship Id="rId3" Type="http://schemas.openxmlformats.org/officeDocument/2006/relationships/image" Target="../media/filed301b68589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19fb2e6c.png"/>
<Relationship Id="rId3" Type="http://schemas.openxmlformats.org/officeDocument/2006/relationships/image" Target="../media/filed3051a87d4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304e9f13c9.png"/>
<Relationship Id="rId3" Type="http://schemas.openxmlformats.org/officeDocument/2006/relationships/image" Target="../media/filed30aaa506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41c677c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384194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46ab671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3f981df4.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3ee15ba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7483551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301e338d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552,673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3,988,008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2021-06-14T19:10:47Z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