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cc661c5b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bcc53c544e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bcc4e4a6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bcc7268474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bcc56248f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bcc70eb5b5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cc5e2b2bc9.png"/>
<Relationship Id="rId3" Type="http://schemas.openxmlformats.org/officeDocument/2006/relationships/image" Target="../media/file1bcc582535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cc23c9294b.png"/>
<Relationship Id="rId3" Type="http://schemas.openxmlformats.org/officeDocument/2006/relationships/image" Target="../media/file1bcc3a45362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cc4f574b79.png"/>
<Relationship Id="rId3" Type="http://schemas.openxmlformats.org/officeDocument/2006/relationships/image" Target="../media/file1bccf7f292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cc69a1307f.png"/>
<Relationship Id="rId3" Type="http://schemas.openxmlformats.org/officeDocument/2006/relationships/image" Target="../media/file1bcc123b41c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cc672841be.png"/>
<Relationship Id="rId3" Type="http://schemas.openxmlformats.org/officeDocument/2006/relationships/image" Target="../media/file1bcc164529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cc1c90fd0.png"/>
<Relationship Id="rId3" Type="http://schemas.openxmlformats.org/officeDocument/2006/relationships/image" Target="../media/file1bcc5ced1ac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cc6d561720.png"/>
<Relationship Id="rId3" Type="http://schemas.openxmlformats.org/officeDocument/2006/relationships/image" Target="../media/file1bcc37ba101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cc31d855.png"/>
<Relationship Id="rId3" Type="http://schemas.openxmlformats.org/officeDocument/2006/relationships/image" Target="../media/file1bcc14b4369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cc6edc38d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cc7be565b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cc28a541c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cc559529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cc11cf25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cc2b3321b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cc8bb310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18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8,244,111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1,190,561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18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217,673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18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1,190,561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8,244,111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18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217,673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2021-11-18T21:54:07Z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