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64d9791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63c260076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3c6225220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3c12091cb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63c2d1f563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63c6c22594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59791924.png"/>
<Relationship Id="rId3" Type="http://schemas.openxmlformats.org/officeDocument/2006/relationships/image" Target="../media/file363cdd5414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393d2a2a.png"/>
<Relationship Id="rId3" Type="http://schemas.openxmlformats.org/officeDocument/2006/relationships/image" Target="../media/file363c726f667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3350745e.png"/>
<Relationship Id="rId3" Type="http://schemas.openxmlformats.org/officeDocument/2006/relationships/image" Target="../media/file363c268123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335a670f.png"/>
<Relationship Id="rId3" Type="http://schemas.openxmlformats.org/officeDocument/2006/relationships/image" Target="../media/file363c1a392e4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6c2e2198.png"/>
<Relationship Id="rId3" Type="http://schemas.openxmlformats.org/officeDocument/2006/relationships/image" Target="../media/file363c63e878f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26df612c.png"/>
<Relationship Id="rId3" Type="http://schemas.openxmlformats.org/officeDocument/2006/relationships/image" Target="../media/file363c80369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2d5a36d3.png"/>
<Relationship Id="rId3" Type="http://schemas.openxmlformats.org/officeDocument/2006/relationships/image" Target="../media/file363c61f82ed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63c539839d6.png"/>
<Relationship Id="rId3" Type="http://schemas.openxmlformats.org/officeDocument/2006/relationships/image" Target="../media/file363c735e91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663b1c6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1d63c8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3b035c9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6a9cea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b9174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102535e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63c23584b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13,732,435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2,089,868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19,174.0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2,089,868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13,732,435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26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26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21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26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2022-01-26T19:07:09Z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