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31e82ca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f087e376c7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f083bc372c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f0876fc167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f0811267a4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f0845c64d5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77274c6b.png"/>
<Relationship Id="rId3" Type="http://schemas.openxmlformats.org/officeDocument/2006/relationships/image" Target="../media/file6f0875a5218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761932d5.png"/>
<Relationship Id="rId3" Type="http://schemas.openxmlformats.org/officeDocument/2006/relationships/image" Target="../media/file6f08631fba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119931d5.png"/>
<Relationship Id="rId3" Type="http://schemas.openxmlformats.org/officeDocument/2006/relationships/image" Target="../media/file6f0872c1566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26eb4fa4.png"/>
<Relationship Id="rId3" Type="http://schemas.openxmlformats.org/officeDocument/2006/relationships/image" Target="../media/file6f08385a74d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2ed35253.png"/>
<Relationship Id="rId3" Type="http://schemas.openxmlformats.org/officeDocument/2006/relationships/image" Target="../media/file6f084b622f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7b8faa6.png"/>
<Relationship Id="rId3" Type="http://schemas.openxmlformats.org/officeDocument/2006/relationships/image" Target="../media/file6f08442826f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31bf1f0.png"/>
<Relationship Id="rId3" Type="http://schemas.openxmlformats.org/officeDocument/2006/relationships/image" Target="../media/file6f0827324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f087b3540a4.png"/>
<Relationship Id="rId3" Type="http://schemas.openxmlformats.org/officeDocument/2006/relationships/image" Target="../media/file6f0879db1ce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14563bd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1381172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66ec788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6cdf51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373a185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7e2a34b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f08116916b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18,248,680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18,248,680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13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13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13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2022-04-13T08:23:03Z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