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2848297557.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b281d04186d.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b281248aa4.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b283c470f2.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b2860735d0b.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b287607203.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28739b6b96.png"/>
<Relationship Id="rId3" Type="http://schemas.openxmlformats.org/officeDocument/2006/relationships/image" Target="../media/file2b28703e3cce.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2839745215.png"/>
<Relationship Id="rId3" Type="http://schemas.openxmlformats.org/officeDocument/2006/relationships/image" Target="../media/file2b2868ca7e79.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28773e48e5.png"/>
<Relationship Id="rId3" Type="http://schemas.openxmlformats.org/officeDocument/2006/relationships/image" Target="../media/file2b287f5742df.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283f63448e.png"/>
<Relationship Id="rId3" Type="http://schemas.openxmlformats.org/officeDocument/2006/relationships/image" Target="../media/file2b2812d9420.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2862ee6ba6.png"/>
<Relationship Id="rId3" Type="http://schemas.openxmlformats.org/officeDocument/2006/relationships/image" Target="../media/file2b2853706b11.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286dbf1eee.png"/>
<Relationship Id="rId3" Type="http://schemas.openxmlformats.org/officeDocument/2006/relationships/image" Target="../media/file2b2875ed40e9.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282be56fb2.png"/>
<Relationship Id="rId3" Type="http://schemas.openxmlformats.org/officeDocument/2006/relationships/image" Target="../media/file2b286b55271.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287e1b2275.png"/>
<Relationship Id="rId3" Type="http://schemas.openxmlformats.org/officeDocument/2006/relationships/image" Target="../media/file2b283222812.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281476622e.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28391d7281.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285a175a67.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287e9259dc.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2845436cb0.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2826b5c4c.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28756fc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19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19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19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104,903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12,090.7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8,281,117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14,643.8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1,199,128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13,009.6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19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19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14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222,096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41,550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19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19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11,429.1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20,073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12,458.2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10,940.0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16,923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15,046.1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16,058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11,038.4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18,428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12,112.4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11,552.7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104,903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12,090.7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1,199,128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13,009.6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8,281,117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14,643.8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19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19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14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222,096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41,550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November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2021-11-19T16:58:45Z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