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c81aae510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9c86ae36c9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c8365b3d8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c85ee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c83a3479c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c87e60791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c8782d703b.png"/>
<Relationship Id="rId3" Type="http://schemas.openxmlformats.org/officeDocument/2006/relationships/image" Target="../media/file29c870725d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c83fdc2034.png"/>
<Relationship Id="rId3" Type="http://schemas.openxmlformats.org/officeDocument/2006/relationships/image" Target="../media/file29c84c3e1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c81f03103.png"/>
<Relationship Id="rId3" Type="http://schemas.openxmlformats.org/officeDocument/2006/relationships/image" Target="../media/file29c813c38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c8418134d5.png"/>
<Relationship Id="rId3" Type="http://schemas.openxmlformats.org/officeDocument/2006/relationships/image" Target="../media/file29c8705f528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c82ae72f5e.png"/>
<Relationship Id="rId3" Type="http://schemas.openxmlformats.org/officeDocument/2006/relationships/image" Target="../media/file29c81f1472a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c8c4c2c7c.png"/>
<Relationship Id="rId3" Type="http://schemas.openxmlformats.org/officeDocument/2006/relationships/image" Target="../media/file29c8237839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c8733b512f.png"/>
<Relationship Id="rId3" Type="http://schemas.openxmlformats.org/officeDocument/2006/relationships/image" Target="../media/file29c86c435d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c8219eb76.png"/>
<Relationship Id="rId3" Type="http://schemas.openxmlformats.org/officeDocument/2006/relationships/image" Target="../media/file29c85af57c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c86c7f530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c826487f6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c83985ff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c8665331d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c8115989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c859a05c6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c87eda58a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3,854,733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3,854,733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2021-04-28T19:18:39Z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