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643d5135a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b6463d642f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6466a6548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64131c35f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b647b1b36d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b6420018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642bc46c71.png"/>
<Relationship Id="rId3" Type="http://schemas.openxmlformats.org/officeDocument/2006/relationships/image" Target="../media/file2b644bb7374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64437b23c3.png"/>
<Relationship Id="rId3" Type="http://schemas.openxmlformats.org/officeDocument/2006/relationships/image" Target="../media/file2b642ec2142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647f3e6e55.png"/>
<Relationship Id="rId3" Type="http://schemas.openxmlformats.org/officeDocument/2006/relationships/image" Target="../media/file2b646987531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647a107b1d.png"/>
<Relationship Id="rId3" Type="http://schemas.openxmlformats.org/officeDocument/2006/relationships/image" Target="../media/file2b644a5a7f7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642d5846de.png"/>
<Relationship Id="rId3" Type="http://schemas.openxmlformats.org/officeDocument/2006/relationships/image" Target="../media/file2b64d7b17e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64139f2a15.png"/>
<Relationship Id="rId3" Type="http://schemas.openxmlformats.org/officeDocument/2006/relationships/image" Target="../media/file2b647da8596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641d7d7cd7.png"/>
<Relationship Id="rId3" Type="http://schemas.openxmlformats.org/officeDocument/2006/relationships/image" Target="../media/file2b647a724e3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b643fff6e29.png"/>
<Relationship Id="rId3" Type="http://schemas.openxmlformats.org/officeDocument/2006/relationships/image" Target="../media/file2b643802112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644aac2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645315739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6440c43e5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64734469b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6411c765a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646d29378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b64efe50d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5,037,630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681,160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6,456.7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681,160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5,037,630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2021-07-28T16:39:14Z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