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755a5df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7075a95a9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7031c410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703c405d2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7016324cf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7087ced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54eb6a8b.png"/>
<Relationship Id="rId3" Type="http://schemas.openxmlformats.org/officeDocument/2006/relationships/image" Target="../media/file2770dd16d0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7f931922.png"/>
<Relationship Id="rId3" Type="http://schemas.openxmlformats.org/officeDocument/2006/relationships/image" Target="../media/file27704c6c605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768b6afd.png"/>
<Relationship Id="rId3" Type="http://schemas.openxmlformats.org/officeDocument/2006/relationships/image" Target="../media/file2770128e653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6a217a00.png"/>
<Relationship Id="rId3" Type="http://schemas.openxmlformats.org/officeDocument/2006/relationships/image" Target="../media/file27702cc43ec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573b570d.png"/>
<Relationship Id="rId3" Type="http://schemas.openxmlformats.org/officeDocument/2006/relationships/image" Target="../media/file277055f43e1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5d20394.png"/>
<Relationship Id="rId3" Type="http://schemas.openxmlformats.org/officeDocument/2006/relationships/image" Target="../media/file2770762c7a1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6ec32353.png"/>
<Relationship Id="rId3" Type="http://schemas.openxmlformats.org/officeDocument/2006/relationships/image" Target="../media/file2770125c2da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7065b4442d.png"/>
<Relationship Id="rId3" Type="http://schemas.openxmlformats.org/officeDocument/2006/relationships/image" Target="../media/file27702906a8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5e4b61e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7364175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5b8442a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65b185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11002c9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384f7cf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70e6d66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5,880,134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5,880,134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2021-08-31T19:53:30Z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