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28/07/2020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28/07/2020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28 July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8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28 July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2a2422857a.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22a56691f1e.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2af7a16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2a1874daac.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22a1fc05ebf.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2ae8c5de2.png"/><Relationship Id="rId3" Type="http://schemas.openxmlformats.org/officeDocument/2006/relationships/image" Target="../media/file22a2167a7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2a1c3f7ade.png"/><Relationship Id="rId3" Type="http://schemas.openxmlformats.org/officeDocument/2006/relationships/image" Target="../media/file22ab9b934f.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2a12e42d7d.png"/><Relationship Id="rId3" Type="http://schemas.openxmlformats.org/officeDocument/2006/relationships/image" Target="../media/file22a4266733b.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2a5417488b.png"/><Relationship Id="rId3" Type="http://schemas.openxmlformats.org/officeDocument/2006/relationships/image" Target="../media/file22a449bc8ce.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2a4f9c6f92.png"/><Relationship Id="rId3" Type="http://schemas.openxmlformats.org/officeDocument/2006/relationships/image" Target="../media/file22a276103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2a5210e897.png"/><Relationship Id="rId3" Type="http://schemas.openxmlformats.org/officeDocument/2006/relationships/image" Target="../media/file22a54163b9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2a7fa2a348.png"/><Relationship Id="rId3" Type="http://schemas.openxmlformats.org/officeDocument/2006/relationships/image" Target="../media/file22ae8e0d6f.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2a1013f9e0.png"/><Relationship Id="rId3" Type="http://schemas.openxmlformats.org/officeDocument/2006/relationships/image" Target="../media/file22af79e95f.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2a7ddeef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2a372392de.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2a7f491a.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2a24984a3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2aa3073a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2a72f89c8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2a1feb976d.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29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July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27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259,022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July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27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259,022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July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74 triages made. This is an increase of 0 triages compared to the previous day (74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27 July there were 502 triages to NHS Pathways for COVID-19, this is an average of 72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29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29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29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29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29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July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29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29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29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79</cp:revision>
  <dcterms:created xsi:type="dcterms:W3CDTF">2020-07-05T12:47:38Z</dcterms:created>
  <dcterms:modified xsi:type="dcterms:W3CDTF">2020-07-29T08:35:51Z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