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4663268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a815ab7f8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87617aa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854692c5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85b9693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8245a587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5a1c4d8.png"/>
<Relationship Id="rId3" Type="http://schemas.openxmlformats.org/officeDocument/2006/relationships/image" Target="../media/file3a84911302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2c896d6e.png"/>
<Relationship Id="rId3" Type="http://schemas.openxmlformats.org/officeDocument/2006/relationships/image" Target="../media/file3a8381f5fd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7a7e17b8.png"/>
<Relationship Id="rId3" Type="http://schemas.openxmlformats.org/officeDocument/2006/relationships/image" Target="../media/file3a8429d77b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21af6bce.png"/>
<Relationship Id="rId3" Type="http://schemas.openxmlformats.org/officeDocument/2006/relationships/image" Target="../media/file3a82d571e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782215f6.png"/>
<Relationship Id="rId3" Type="http://schemas.openxmlformats.org/officeDocument/2006/relationships/image" Target="../media/file3a88ce33d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6e3821a.png"/>
<Relationship Id="rId3" Type="http://schemas.openxmlformats.org/officeDocument/2006/relationships/image" Target="../media/file3a825a64a1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5cf1648b.png"/>
<Relationship Id="rId3" Type="http://schemas.openxmlformats.org/officeDocument/2006/relationships/image" Target="../media/file3a8435c4d1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7e4260d.png"/>
<Relationship Id="rId3" Type="http://schemas.openxmlformats.org/officeDocument/2006/relationships/image" Target="../media/file3a84793598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4d37252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3aebc1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2ae2363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49f46a4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461f17a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bf419c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33de2cb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12,840,532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1,931,400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836,100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1,931,400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12,840,532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836,100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2022-01-15T19:00:48Z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