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23f04ac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e8725c36f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e8763c7ba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e8487a433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e82adc55f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e86aba2f8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3a6a5db8.png"/>
<Relationship Id="rId3" Type="http://schemas.openxmlformats.org/officeDocument/2006/relationships/image" Target="../media/file23e874dd5f6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34d022e7.png"/>
<Relationship Id="rId3" Type="http://schemas.openxmlformats.org/officeDocument/2006/relationships/image" Target="../media/file23e837222b3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1a344844.png"/>
<Relationship Id="rId3" Type="http://schemas.openxmlformats.org/officeDocument/2006/relationships/image" Target="../media/file23e827d8342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374c73cd.png"/>
<Relationship Id="rId3" Type="http://schemas.openxmlformats.org/officeDocument/2006/relationships/image" Target="../media/file23e82a2351d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13f71e.png"/>
<Relationship Id="rId3" Type="http://schemas.openxmlformats.org/officeDocument/2006/relationships/image" Target="../media/file23e820b9156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1d16335c.png"/>
<Relationship Id="rId3" Type="http://schemas.openxmlformats.org/officeDocument/2006/relationships/image" Target="../media/file23e8274726d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72a935f8.png"/>
<Relationship Id="rId3" Type="http://schemas.openxmlformats.org/officeDocument/2006/relationships/image" Target="../media/file23e8636671c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e868437a12.png"/>
<Relationship Id="rId3" Type="http://schemas.openxmlformats.org/officeDocument/2006/relationships/image" Target="../media/file23e820646f9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7cc1552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530f3d8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3a906dd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6a80789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79ea448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11a77b1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e81ab4540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15,975,718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2,493,688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2,493,688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15,975,718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2022-02-24T19:46:37Z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