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2b713ba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30850b626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0812b721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08727c155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083c286de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0870c068c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538243b3.png"/>
<Relationship Id="rId3" Type="http://schemas.openxmlformats.org/officeDocument/2006/relationships/image" Target="../media/file43086d5853c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69026479.png"/>
<Relationship Id="rId3" Type="http://schemas.openxmlformats.org/officeDocument/2006/relationships/image" Target="../media/file43087dc3a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39623a01.png"/>
<Relationship Id="rId3" Type="http://schemas.openxmlformats.org/officeDocument/2006/relationships/image" Target="../media/file430814897c5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67f43b97.png"/>
<Relationship Id="rId3" Type="http://schemas.openxmlformats.org/officeDocument/2006/relationships/image" Target="../media/file43085e7d7b2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21491ea4.png"/>
<Relationship Id="rId3" Type="http://schemas.openxmlformats.org/officeDocument/2006/relationships/image" Target="../media/file43082ebd3c3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4f4620d0.png"/>
<Relationship Id="rId3" Type="http://schemas.openxmlformats.org/officeDocument/2006/relationships/image" Target="../media/file43087dea7bf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1c4be72.png"/>
<Relationship Id="rId3" Type="http://schemas.openxmlformats.org/officeDocument/2006/relationships/image" Target="../media/file43086b7b184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084ab5043.png"/>
<Relationship Id="rId3" Type="http://schemas.openxmlformats.org/officeDocument/2006/relationships/image" Target="../media/file43083120740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57105d7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7eb16fa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eb04cd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25b32ca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a98518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2dd23b8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081647487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4,362,481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4,362,481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2021-07-08T17:44:46Z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