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4b9253a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ec7628679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ec3c63588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ec402fd0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ec71c81d5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ec18e5462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4c871d76.png"/>
<Relationship Id="rId3" Type="http://schemas.openxmlformats.org/officeDocument/2006/relationships/image" Target="../media/filebec7ffd3f6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1f9678af.png"/>
<Relationship Id="rId3" Type="http://schemas.openxmlformats.org/officeDocument/2006/relationships/image" Target="../media/filebec2c8e756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7c93615b.png"/>
<Relationship Id="rId3" Type="http://schemas.openxmlformats.org/officeDocument/2006/relationships/image" Target="../media/filebec2e40685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41ae28d7.png"/>
<Relationship Id="rId3" Type="http://schemas.openxmlformats.org/officeDocument/2006/relationships/image" Target="../media/filebec49aa39d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6b02561f.png"/>
<Relationship Id="rId3" Type="http://schemas.openxmlformats.org/officeDocument/2006/relationships/image" Target="../media/filebec626848f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69366a71.png"/>
<Relationship Id="rId3" Type="http://schemas.openxmlformats.org/officeDocument/2006/relationships/image" Target="../media/filebec3d3c4f1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487751cf.png"/>
<Relationship Id="rId3" Type="http://schemas.openxmlformats.org/officeDocument/2006/relationships/image" Target="../media/filebec159d5cb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ec129e6672.png"/>
<Relationship Id="rId3" Type="http://schemas.openxmlformats.org/officeDocument/2006/relationships/image" Target="../media/filebec49f02ae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36834bb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4423c0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27f773e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67d479b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667933b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65cb7f9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ec7a88449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3,736,240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3,736,240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2021-03-17T08:04:58Z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