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54f6319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04270e419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042012bd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049a979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0431067a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045fef190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7960359c.png"/>
<Relationship Id="rId3" Type="http://schemas.openxmlformats.org/officeDocument/2006/relationships/image" Target="../media/file2b047183a8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7436446e.png"/>
<Relationship Id="rId3" Type="http://schemas.openxmlformats.org/officeDocument/2006/relationships/image" Target="../media/file2b045a37675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17d819c0.png"/>
<Relationship Id="rId3" Type="http://schemas.openxmlformats.org/officeDocument/2006/relationships/image" Target="../media/file2b0425be33d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72ce5138.png"/>
<Relationship Id="rId3" Type="http://schemas.openxmlformats.org/officeDocument/2006/relationships/image" Target="../media/file2b046e70290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4c707d67.png"/>
<Relationship Id="rId3" Type="http://schemas.openxmlformats.org/officeDocument/2006/relationships/image" Target="../media/file2b04449d7a1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4a5726cd.png"/>
<Relationship Id="rId3" Type="http://schemas.openxmlformats.org/officeDocument/2006/relationships/image" Target="../media/file2b0448a5383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36ef6bd4.png"/>
<Relationship Id="rId3" Type="http://schemas.openxmlformats.org/officeDocument/2006/relationships/image" Target="../media/file2b041d24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04458b2d9e.png"/>
<Relationship Id="rId3" Type="http://schemas.openxmlformats.org/officeDocument/2006/relationships/image" Target="../media/file2b044d6d783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2baa52a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2fca62d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29753de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27be79c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7813660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69a2786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0453df5e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2021-02-08T22:16:00Z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