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0941d6477e.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file209425f913f5.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209439bb52a9.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2094341e63e0.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20947bd2644.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209464a425ed.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0944d6b5c27.png"/>
<Relationship Id="rId3" Type="http://schemas.openxmlformats.org/officeDocument/2006/relationships/image" Target="../media/file20948367031.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09451dc61f6.png"/>
<Relationship Id="rId3" Type="http://schemas.openxmlformats.org/officeDocument/2006/relationships/image" Target="../media/file209419086af8.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09475781f32.png"/>
<Relationship Id="rId3" Type="http://schemas.openxmlformats.org/officeDocument/2006/relationships/image" Target="../media/file20941454495a.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094605c14e9.png"/>
<Relationship Id="rId3" Type="http://schemas.openxmlformats.org/officeDocument/2006/relationships/image" Target="../media/file2094445d1288.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094556323ef.png"/>
<Relationship Id="rId3" Type="http://schemas.openxmlformats.org/officeDocument/2006/relationships/image" Target="../media/file209430ab7579.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094384e1cfd.png"/>
<Relationship Id="rId3" Type="http://schemas.openxmlformats.org/officeDocument/2006/relationships/image" Target="../media/file209459479e3.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0942d865444.png"/>
<Relationship Id="rId3" Type="http://schemas.openxmlformats.org/officeDocument/2006/relationships/image" Target="../media/file209465247a1a.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09429fe7ba0.png"/>
<Relationship Id="rId3" Type="http://schemas.openxmlformats.org/officeDocument/2006/relationships/image" Target="../media/file209431286b39.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09412ca72b6.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0949b27215.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0942fe7c0a.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09473df684b.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09449c076ed.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094786512d6.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094276f25bc.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27 April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340045"/>
            <a:ext cx="2743200" cy="365125"/>
          </a:xfrm>
        </p:spPr>
        <p:txBody>
          <a:bodyPr/>
          <a:lstStyle/>
          <a:p>
            <a:r>
              <a:rPr/>
              <a:t>Pack date: 27 April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27 April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11</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27 April</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West Sussex is in the 9th decile.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41,838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4,842.5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3,852,904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6,845.1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539,336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5,875.0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27 April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12</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27 April</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22 April</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149)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15.3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14,181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25.2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1,762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19.2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27 April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13</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27 April</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xmlns:a="http://schemas.openxmlformats.org/drawingml/2006/main" xmlns:r="http://schemas.openxmlformats.org/officeDocument/2006/relationships" xmlns:p="http://schemas.openxmlformats.org/presentationml/2006/main">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315)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2,896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4,503.8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263rd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8,253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5,133.8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225th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4,902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4,046.9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7,945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7,067.9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112th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5,695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3,960.6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6,827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4,520.5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261st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5,320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4,811.4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244th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41,838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4,842.5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539,336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5,875.0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3,852,904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6,845.1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27 April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14</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27 April</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22 April</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315)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20.2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145th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245th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263rd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14.2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243rd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18.8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166th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17.9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181st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15.3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14,181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25.2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1,762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19.2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27 April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27 April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27 April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27 April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27 April 2021</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27 April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27 April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27 April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27 April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27 April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27 April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27 April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27 April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27 April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27 April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27 April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2021-04-27T23:29:06Z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