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e82bfc79ed.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ee8715b77ee.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ee8118b52fb.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ee8204233ac.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ee87376cc.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ee85e44137e.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e8758578dd.png"/>
<Relationship Id="rId3" Type="http://schemas.openxmlformats.org/officeDocument/2006/relationships/image" Target="../media/file1ee8193039d4.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e82381719.png"/>
<Relationship Id="rId3" Type="http://schemas.openxmlformats.org/officeDocument/2006/relationships/image" Target="../media/file1ee845bb33ec.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e837a7532f.png"/>
<Relationship Id="rId3" Type="http://schemas.openxmlformats.org/officeDocument/2006/relationships/image" Target="../media/file1ee83be26985.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e87f9e425a.png"/>
<Relationship Id="rId3" Type="http://schemas.openxmlformats.org/officeDocument/2006/relationships/image" Target="../media/file1ee8292b44ed.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e819a52f2a.png"/>
<Relationship Id="rId3" Type="http://schemas.openxmlformats.org/officeDocument/2006/relationships/image" Target="../media/file1ee87b194020.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e853d41293.png"/>
<Relationship Id="rId3" Type="http://schemas.openxmlformats.org/officeDocument/2006/relationships/image" Target="../media/file1ee81b971028.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e8477c2faa.png"/>
<Relationship Id="rId3" Type="http://schemas.openxmlformats.org/officeDocument/2006/relationships/image" Target="../media/file1ee852803ac5.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e85e6b3d5d.png"/>
<Relationship Id="rId3" Type="http://schemas.openxmlformats.org/officeDocument/2006/relationships/image" Target="../media/file1ee8755b3e03.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e83f2f4551.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e82a4a535d.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e8304e135f.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e839fc6381.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e8831d2d.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e8fc22c3e.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e820b323c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March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02 March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March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01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227,026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26,166.1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16,085,841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28,445.3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2,516,447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27,301.5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March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01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24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187,728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39,348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March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01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16,037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24,984.8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40,470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25,117.5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28,913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23,795.1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35,154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31,255.2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36,532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25,112.4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41,401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27,212.1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28,519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25,756.1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227,026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26,166.1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2,516,447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27,301.5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16,085,841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28,445.3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March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01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24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187,728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39,348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March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March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March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March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March 2022</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March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March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March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March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March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March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March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March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March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March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March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2022-03-02T10:49:59Z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