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6c276eb9.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9446b0546ca.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442721522d.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442d6b354a.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944123c5e7c.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94434f811c4.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69211fa2.png"/>
<Relationship Id="rId3" Type="http://schemas.openxmlformats.org/officeDocument/2006/relationships/image" Target="../media/file39447262568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25e1a61.png"/>
<Relationship Id="rId3" Type="http://schemas.openxmlformats.org/officeDocument/2006/relationships/image" Target="../media/file39443b781e88.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ef17152.png"/>
<Relationship Id="rId3" Type="http://schemas.openxmlformats.org/officeDocument/2006/relationships/image" Target="../media/file394476df1281.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5c73513b.png"/>
<Relationship Id="rId3" Type="http://schemas.openxmlformats.org/officeDocument/2006/relationships/image" Target="../media/file3944315a654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163b67c0.png"/>
<Relationship Id="rId3" Type="http://schemas.openxmlformats.org/officeDocument/2006/relationships/image" Target="../media/file394433f17cb.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3f8a2a53.png"/>
<Relationship Id="rId3" Type="http://schemas.openxmlformats.org/officeDocument/2006/relationships/image" Target="../media/file3944497f33a4.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7dbe2573.png"/>
<Relationship Id="rId3" Type="http://schemas.openxmlformats.org/officeDocument/2006/relationships/image" Target="../media/file39444615507f.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944628d6c20.png"/>
<Relationship Id="rId3" Type="http://schemas.openxmlformats.org/officeDocument/2006/relationships/image" Target="../media/file3944571a686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22ee63db.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5843547f.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13693bb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55846ba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4e5f5e70.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7f0c3936.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94458be318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4,092,346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5,299.7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7,339.5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4,082.5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5,000.6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43,701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562,560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4,092,346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7,236.7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25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25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20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225th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59,234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5,570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25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2021-06-25T19:36:45Z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