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8c81baf4a1d.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18c84ddc3b0f.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8c862ba6cc5.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8c8506e3d0f.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8c8423e68eb.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8c8616a2e60.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8c851d141c7.png"/>
<Relationship Id="rId3" Type="http://schemas.openxmlformats.org/officeDocument/2006/relationships/image" Target="../media/file18c85c52473f.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8c8400f7b64.png"/>
<Relationship Id="rId3" Type="http://schemas.openxmlformats.org/officeDocument/2006/relationships/image" Target="../media/file18c867c833d0.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8c830733b68.png"/>
<Relationship Id="rId3" Type="http://schemas.openxmlformats.org/officeDocument/2006/relationships/image" Target="../media/file18c815a854ef.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8c8741b52b.png"/>
<Relationship Id="rId3" Type="http://schemas.openxmlformats.org/officeDocument/2006/relationships/image" Target="../media/file18c856e81888.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8c87c1075bf.png"/>
<Relationship Id="rId3" Type="http://schemas.openxmlformats.org/officeDocument/2006/relationships/image" Target="../media/file18c8d7966b9.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8c81b847d57.png"/>
<Relationship Id="rId3" Type="http://schemas.openxmlformats.org/officeDocument/2006/relationships/image" Target="../media/file18c812521b4d.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8c8689d2fd8.png"/>
<Relationship Id="rId3" Type="http://schemas.openxmlformats.org/officeDocument/2006/relationships/image" Target="../media/file18c87526749.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8c873c94f41.png"/>
<Relationship Id="rId3" Type="http://schemas.openxmlformats.org/officeDocument/2006/relationships/image" Target="../media/file18c8622c2b6d.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8c8762a2c35.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8c8c8f428.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8c82db775a5.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8c8483024a4.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8c8210d1861.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8c846375f15.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8c84a677525.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23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23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22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39,599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4,583.3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3,614,793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6,422.1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514,233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5,601.6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23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22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17 February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113th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70,422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7,925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23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22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4,337.4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7,715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4,799.1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3,841.4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7,481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6,655.2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3,779.8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6,555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4,340.4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4,495.8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39,599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4,583.3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514,233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5,601.6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3,614,793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6,422.1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23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22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17 February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70,422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7,925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23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23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23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23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February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23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23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23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23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2021-02-23T15:31:41Z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