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4b35130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9c119b584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c25522cd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c4e8d6ea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9c37266ef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9c63a54a8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19a64c92.png"/>
<Relationship Id="rId3" Type="http://schemas.openxmlformats.org/officeDocument/2006/relationships/image" Target="../media/file1f9c45e17df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28c81614.png"/>
<Relationship Id="rId3" Type="http://schemas.openxmlformats.org/officeDocument/2006/relationships/image" Target="../media/file1f9c6932541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2bfa1339.png"/>
<Relationship Id="rId3" Type="http://schemas.openxmlformats.org/officeDocument/2006/relationships/image" Target="../media/file1f9c22b216d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31f93259.png"/>
<Relationship Id="rId3" Type="http://schemas.openxmlformats.org/officeDocument/2006/relationships/image" Target="../media/file1f9c64e1546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38317e.png"/>
<Relationship Id="rId3" Type="http://schemas.openxmlformats.org/officeDocument/2006/relationships/image" Target="../media/file1f9c16a85ff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783e3bc2.png"/>
<Relationship Id="rId3" Type="http://schemas.openxmlformats.org/officeDocument/2006/relationships/image" Target="../media/file1f9c1a094c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3d755443.png"/>
<Relationship Id="rId3" Type="http://schemas.openxmlformats.org/officeDocument/2006/relationships/image" Target="../media/file1f9c740c5ae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9c536760d2.png"/>
<Relationship Id="rId3" Type="http://schemas.openxmlformats.org/officeDocument/2006/relationships/image" Target="../media/file1f9c6f0d15d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648682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6fab19c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368e53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554fa1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37aa754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535c8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9c2efd195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10,429,274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10,429,274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2021-12-27T19:05:03Z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