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285a0278d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b281e072ae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2876421ff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2830ed18e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b2812d83857.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b288a83de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286735283d.png"/>
<Relationship Id="rId3" Type="http://schemas.openxmlformats.org/officeDocument/2006/relationships/image" Target="../media/file1b2843b2718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2825004d4c.png"/>
<Relationship Id="rId3" Type="http://schemas.openxmlformats.org/officeDocument/2006/relationships/image" Target="../media/file1b286026c5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2842751341.png"/>
<Relationship Id="rId3" Type="http://schemas.openxmlformats.org/officeDocument/2006/relationships/image" Target="../media/file1b28dd05fe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2834e51746.png"/>
<Relationship Id="rId3" Type="http://schemas.openxmlformats.org/officeDocument/2006/relationships/image" Target="../media/file1b282ae460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283cf524c0.png"/>
<Relationship Id="rId3" Type="http://schemas.openxmlformats.org/officeDocument/2006/relationships/image" Target="../media/file1b281a9c2ee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2819c52bca.png"/>
<Relationship Id="rId3" Type="http://schemas.openxmlformats.org/officeDocument/2006/relationships/image" Target="../media/file1b282f30523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284a683ed9.png"/>
<Relationship Id="rId3" Type="http://schemas.openxmlformats.org/officeDocument/2006/relationships/image" Target="../media/file1b287310628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b28223e60d3.png"/>
<Relationship Id="rId3" Type="http://schemas.openxmlformats.org/officeDocument/2006/relationships/image" Target="../media/file1b28762b5f8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28a65131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28135e5f1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2864b762b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28218d788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287790217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28c6731d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b283c696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15,684,719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2,432,221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38,710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24,025.1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34,646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217,403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2,432,221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15,684,719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27,736.0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353,632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74,840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2022-02-15T17:55:04Z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