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c044cd74b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4c028574d5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c05a72733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c03bec26a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c0207368e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c06f5174d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c0760d367a.png"/>
<Relationship Id="rId3" Type="http://schemas.openxmlformats.org/officeDocument/2006/relationships/image" Target="../media/file34c021c1577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c086ba08.png"/>
<Relationship Id="rId3" Type="http://schemas.openxmlformats.org/officeDocument/2006/relationships/image" Target="../media/file34c08312a4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c04e3812ce.png"/>
<Relationship Id="rId3" Type="http://schemas.openxmlformats.org/officeDocument/2006/relationships/image" Target="../media/file34c03cb65c5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c0344152c4.png"/>
<Relationship Id="rId3" Type="http://schemas.openxmlformats.org/officeDocument/2006/relationships/image" Target="../media/file34c068cc182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c033d37c6.png"/>
<Relationship Id="rId3" Type="http://schemas.openxmlformats.org/officeDocument/2006/relationships/image" Target="../media/file34c040ba412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c03759248f.png"/>
<Relationship Id="rId3" Type="http://schemas.openxmlformats.org/officeDocument/2006/relationships/image" Target="../media/file34c02f7c422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c03f992dc0.png"/>
<Relationship Id="rId3" Type="http://schemas.openxmlformats.org/officeDocument/2006/relationships/image" Target="../media/file34c01ef88c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c072477be8.png"/>
<Relationship Id="rId3" Type="http://schemas.openxmlformats.org/officeDocument/2006/relationships/image" Target="../media/file34c0511966f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c033f24fd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c073a576e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c03f8784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c06cd237f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c029fc3a6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c02142653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c04dda6af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3,916,049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3,916,049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2021-05-31T20:37:10Z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