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64184c6e0f.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66411166f2e.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6643df83b20.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6641dd32431.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66434615dde.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6646a641d80.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6463117a9d.png"/>
<Relationship Id="rId3" Type="http://schemas.openxmlformats.org/officeDocument/2006/relationships/image" Target="../media/file166477eb7a06.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649f539f1.png"/>
<Relationship Id="rId3" Type="http://schemas.openxmlformats.org/officeDocument/2006/relationships/image" Target="../media/file166489335eb.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6424923588.png"/>
<Relationship Id="rId3" Type="http://schemas.openxmlformats.org/officeDocument/2006/relationships/image" Target="../media/file166475567399.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6435427d7c.png"/>
<Relationship Id="rId3" Type="http://schemas.openxmlformats.org/officeDocument/2006/relationships/image" Target="../media/file1664ab91c8b.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642ea1914.png"/>
<Relationship Id="rId3" Type="http://schemas.openxmlformats.org/officeDocument/2006/relationships/image" Target="../media/file1664760e16ba.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6418ed7e7b.png"/>
<Relationship Id="rId3" Type="http://schemas.openxmlformats.org/officeDocument/2006/relationships/image" Target="../media/file166426fb5ef6.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6430e934b.png"/>
<Relationship Id="rId3" Type="http://schemas.openxmlformats.org/officeDocument/2006/relationships/image" Target="../media/file1664552f7dce.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646a81e75.png"/>
<Relationship Id="rId3" Type="http://schemas.openxmlformats.org/officeDocument/2006/relationships/image" Target="../media/file166414e668ec.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64beb646f.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6476a4e9c.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645b5f63d2.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64616e4bcc.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645d956477.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64c93e49.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64189a364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04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04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40,415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4,677.8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3,679,671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6,537.3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521,299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5,678.6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04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27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48,656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04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4,390.3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3,891.7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6,830.4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3,843.8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4,410.0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4,625.1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40,415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4,677.8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521,299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5,678.6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3,679,671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6,537.3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04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27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48,656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March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2021-03-04T16:29:11Z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